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521415D9-36F7-43E2-AB2F-B90AF26B5E84}">
      <p14:sectionLst xmlns:p14="http://schemas.microsoft.com/office/powerpoint/2010/main">
        <p14:section name="기본 구역" id="{5263D9E2-5CEE-44F1-9531-25E2CCE8B0EA}">
          <p14:sldIdLst>
            <p14:sldId id="256"/>
            <p14:sldId id="257"/>
          </p14:sldIdLst>
        </p14:section>
        <p14:section name="00. Intro" id="{FF6009D2-6CC2-4D9E-BBDA-37F7D493E3C3}">
          <p14:sldIdLst>
            <p14:sldId id="258"/>
            <p14:sldId id="259"/>
            <p14:sldId id="260"/>
          </p14:sldIdLst>
        </p14:section>
        <p14:section name="01. Concept" id="{9235E241-F4D5-4AC3-9AC0-584BA452C2B0}">
          <p14:sldIdLst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02. Algorithm" id="{6AF6CA75-4B3F-470A-BB6D-E3A91F5D0737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04. Practice" id="{DC96FA4A-80C9-45B4-A39E-D4E3558CBE20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05. Challenge" id="{5F689D9E-F574-4025-B565-C9FD54395094}">
          <p14:sldIdLst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05. Summary" id="{40D0C78A-C9FA-4C8F-91FF-674C12B6EBFF}">
          <p14:sldIdLst>
            <p14:sldId id="293"/>
            <p14:sldId id="294"/>
            <p14:sldId id="295"/>
            <p14:sldId id="296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hyperlink" Target="https://adotg.github.io/knn-what-how-why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5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graphicFrame>
        <p:nvGraphicFramePr>
          <p:cNvPr id="95" name="표 8"/>
          <p:cNvGraphicFramePr/>
          <p:nvPr/>
        </p:nvGraphicFramePr>
        <p:xfrm>
          <a:off x="471727" y="164960"/>
          <a:ext cx="3208519" cy="64008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21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1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203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List &amp; Tuple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00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Intro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Review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Overview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리스트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306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리스트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306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튜플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list(), tuple()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03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리스트와 튜플 연산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04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인덱싱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05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요소에 접근하기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06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Practice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08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Practice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09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Practice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10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슬라이싱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11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Practice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12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Practice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내장 함수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내장 함수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len()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03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min(), max()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04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sum()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05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Practice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06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Practice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  <p:graphicFrame>
        <p:nvGraphicFramePr>
          <p:cNvPr id="96" name="표 9"/>
          <p:cNvGraphicFramePr/>
          <p:nvPr/>
        </p:nvGraphicFramePr>
        <p:xfrm>
          <a:off x="7713354" y="164960"/>
          <a:ext cx="3427347" cy="6400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49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8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71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06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Challenge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Challenge 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Challenge 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03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Challenge 3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04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Challenge 4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05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Challenge 5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07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Quiz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Quiz 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Quiz 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03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Quiz 3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04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Quiz 4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05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Quiz 5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08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Summary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Summary 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Summary 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  <p:graphicFrame>
        <p:nvGraphicFramePr>
          <p:cNvPr id="97" name="표 12"/>
          <p:cNvGraphicFramePr/>
          <p:nvPr/>
        </p:nvGraphicFramePr>
        <p:xfrm>
          <a:off x="3983127" y="164960"/>
          <a:ext cx="3427347" cy="6400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49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8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71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03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함수 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append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맑은 고딕"/>
                        </a:rPr>
                        <a:t>() 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insert()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03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remove() 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04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Practice 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05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Practice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04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함수 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reverse()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Practice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03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sort() 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04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Practice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05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pop()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06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Pracitice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07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shuffle(), choice()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08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Practice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09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Practice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05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리스트 튜플 함수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Index(), count()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Practice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03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Practice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BFA55729-0FA8-4C24-ACE1-38EF52AAC2F8}"/>
              </a:ext>
            </a:extLst>
          </p:cNvPr>
          <p:cNvSpPr/>
          <p:nvPr/>
        </p:nvSpPr>
        <p:spPr>
          <a:xfrm>
            <a:off x="10734360" y="2556897"/>
            <a:ext cx="1146225" cy="1924634"/>
          </a:xfrm>
          <a:prstGeom prst="roundRect">
            <a:avLst>
              <a:gd name="adj" fmla="val 8229"/>
            </a:avLst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1211357D-EC4B-46C5-BB76-CE3E27694EA4}"/>
              </a:ext>
            </a:extLst>
          </p:cNvPr>
          <p:cNvSpPr/>
          <p:nvPr/>
        </p:nvSpPr>
        <p:spPr>
          <a:xfrm>
            <a:off x="10820702" y="2635562"/>
            <a:ext cx="989158" cy="1762275"/>
          </a:xfrm>
          <a:prstGeom prst="roundRect">
            <a:avLst>
              <a:gd name="adj" fmla="val 7394"/>
            </a:avLst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graphicFrame>
        <p:nvGraphicFramePr>
          <p:cNvPr id="440" name="표 1"/>
          <p:cNvGraphicFramePr/>
          <p:nvPr/>
        </p:nvGraphicFramePr>
        <p:xfrm>
          <a:off x="253073" y="120072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1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442" name="직사각형 73"/>
          <p:cNvSpPr txBox="1"/>
          <p:nvPr/>
        </p:nvSpPr>
        <p:spPr>
          <a:xfrm>
            <a:off x="2079038" y="1094009"/>
            <a:ext cx="7220091" cy="29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000"/>
            </a:pPr>
            <a:r>
              <a:rPr lang="ko-KR" altLang="en-US" dirty="0"/>
              <a:t>컴퓨터는 </a:t>
            </a:r>
            <a:r>
              <a:rPr lang="ko-KR" altLang="en-US" dirty="0" err="1"/>
              <a:t>데이터끼리의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비슷함</a:t>
            </a:r>
            <a:r>
              <a:rPr lang="en-US" altLang="ko-KR" dirty="0"/>
              <a:t>”</a:t>
            </a:r>
            <a:r>
              <a:rPr lang="ko-KR" altLang="en-US" dirty="0"/>
              <a:t>을 아래와 같이 판단합니다</a:t>
            </a:r>
            <a:r>
              <a:rPr lang="en-US" altLang="ko-KR" dirty="0"/>
              <a:t>. </a:t>
            </a:r>
            <a:r>
              <a:rPr lang="ko-KR" altLang="en-US" dirty="0"/>
              <a:t>스마트폰의 얼굴 인식을 예로 들어보도록 합니다</a:t>
            </a:r>
            <a:r>
              <a:rPr lang="en-US" altLang="ko-KR" dirty="0"/>
              <a:t>.  </a:t>
            </a:r>
          </a:p>
        </p:txBody>
      </p:sp>
      <p:sp>
        <p:nvSpPr>
          <p:cNvPr id="443" name="직사각형 74"/>
          <p:cNvSpPr txBox="1"/>
          <p:nvPr/>
        </p:nvSpPr>
        <p:spPr>
          <a:xfrm>
            <a:off x="2072377" y="717217"/>
            <a:ext cx="136992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dirty="0" err="1"/>
              <a:t>비슷한</a:t>
            </a:r>
            <a:r>
              <a:rPr dirty="0"/>
              <a:t> </a:t>
            </a:r>
            <a:r>
              <a:rPr dirty="0" err="1"/>
              <a:t>얼굴</a:t>
            </a:r>
            <a:r>
              <a:rPr dirty="0"/>
              <a:t> </a:t>
            </a:r>
            <a:r>
              <a:rPr dirty="0" err="1"/>
              <a:t>인식</a:t>
            </a:r>
            <a:endParaRPr dirty="0"/>
          </a:p>
        </p:txBody>
      </p:sp>
      <p:grpSp>
        <p:nvGrpSpPr>
          <p:cNvPr id="447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444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5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6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4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462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460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458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448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452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449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450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451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456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453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454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455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457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459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461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63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71" name="그룹 99"/>
          <p:cNvGrpSpPr/>
          <p:nvPr/>
        </p:nvGrpSpPr>
        <p:grpSpPr>
          <a:xfrm>
            <a:off x="1964926" y="5622901"/>
            <a:ext cx="9839763" cy="791513"/>
            <a:chOff x="0" y="0"/>
            <a:chExt cx="9839762" cy="791512"/>
          </a:xfrm>
        </p:grpSpPr>
        <p:sp>
          <p:nvSpPr>
            <p:cNvPr id="465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TextBox 101"/>
            <p:cNvSpPr txBox="1"/>
            <p:nvPr/>
          </p:nvSpPr>
          <p:spPr>
            <a:xfrm>
              <a:off x="890771" y="212612"/>
              <a:ext cx="8347145" cy="392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 dirty="0" err="1"/>
                <a:t>휴대폰의</a:t>
              </a:r>
              <a:r>
                <a:rPr dirty="0"/>
                <a:t> </a:t>
              </a:r>
              <a:r>
                <a:rPr dirty="0" err="1"/>
                <a:t>지문인식</a:t>
              </a:r>
              <a:r>
                <a:rPr dirty="0"/>
                <a:t> </a:t>
              </a:r>
              <a:r>
                <a:rPr dirty="0" err="1"/>
                <a:t>또는</a:t>
              </a:r>
              <a:r>
                <a:rPr dirty="0"/>
                <a:t> </a:t>
              </a:r>
              <a:r>
                <a:rPr dirty="0" err="1"/>
                <a:t>안면인식은</a:t>
              </a:r>
              <a:r>
                <a:rPr dirty="0"/>
                <a:t> </a:t>
              </a:r>
              <a:r>
                <a:rPr dirty="0" err="1"/>
                <a:t>처음에</a:t>
              </a:r>
              <a:r>
                <a:rPr dirty="0"/>
                <a:t> </a:t>
              </a:r>
              <a:r>
                <a:rPr dirty="0" err="1"/>
                <a:t>설정한</a:t>
              </a:r>
              <a:r>
                <a:rPr dirty="0"/>
                <a:t> </a:t>
              </a:r>
              <a:r>
                <a:rPr dirty="0" err="1"/>
                <a:t>지문</a:t>
              </a:r>
              <a:r>
                <a:rPr dirty="0"/>
                <a:t> </a:t>
              </a:r>
              <a:r>
                <a:rPr dirty="0" err="1"/>
                <a:t>또는</a:t>
              </a:r>
              <a:r>
                <a:rPr dirty="0"/>
                <a:t> </a:t>
              </a:r>
              <a:r>
                <a:rPr dirty="0" err="1"/>
                <a:t>얼굴이랑</a:t>
              </a:r>
              <a:r>
                <a:rPr dirty="0"/>
                <a:t> </a:t>
              </a:r>
              <a:r>
                <a:rPr dirty="0" err="1"/>
                <a:t>잠금을</a:t>
              </a:r>
              <a:r>
                <a:rPr dirty="0"/>
                <a:t> </a:t>
              </a:r>
              <a:r>
                <a:rPr dirty="0" err="1"/>
                <a:t>풀려는</a:t>
              </a:r>
              <a:r>
                <a:rPr dirty="0"/>
                <a:t> </a:t>
              </a:r>
              <a:r>
                <a:rPr dirty="0" err="1"/>
                <a:t>얼굴과</a:t>
              </a:r>
              <a:r>
                <a:rPr dirty="0"/>
                <a:t> </a:t>
              </a:r>
              <a:r>
                <a:rPr dirty="0" err="1"/>
                <a:t>얼마나</a:t>
              </a:r>
              <a:r>
                <a:rPr dirty="0"/>
                <a:t> </a:t>
              </a:r>
              <a:r>
                <a:rPr dirty="0" err="1"/>
                <a:t>일치하는지를</a:t>
              </a:r>
              <a:r>
                <a:rPr dirty="0"/>
                <a:t> </a:t>
              </a:r>
              <a:r>
                <a:rPr dirty="0" err="1"/>
                <a:t>판단하여</a:t>
              </a:r>
              <a:r>
                <a:rPr dirty="0"/>
                <a:t> </a:t>
              </a:r>
              <a:r>
                <a:rPr dirty="0" err="1"/>
                <a:t>잠금을</a:t>
              </a:r>
              <a:r>
                <a:rPr dirty="0"/>
                <a:t> </a:t>
              </a:r>
              <a:r>
                <a:rPr dirty="0" err="1"/>
                <a:t>해제해요</a:t>
              </a:r>
              <a:r>
                <a:rPr dirty="0"/>
                <a:t>. </a:t>
              </a:r>
            </a:p>
            <a:p>
              <a:pPr>
                <a:defRPr sz="1000"/>
              </a:pP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일란성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쌍둥이의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경우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안면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인식으로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걸려있는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잠금장치를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해제할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수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있다고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해요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. </a:t>
              </a:r>
            </a:p>
          </p:txBody>
        </p:sp>
        <p:grpSp>
          <p:nvGrpSpPr>
            <p:cNvPr id="469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467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68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470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74" name="그룹 67"/>
          <p:cNvGrpSpPr/>
          <p:nvPr/>
        </p:nvGrpSpPr>
        <p:grpSpPr>
          <a:xfrm>
            <a:off x="253073" y="686378"/>
            <a:ext cx="1668056" cy="423949"/>
            <a:chOff x="0" y="0"/>
            <a:chExt cx="1668055" cy="423948"/>
          </a:xfrm>
        </p:grpSpPr>
        <p:sp>
          <p:nvSpPr>
            <p:cNvPr id="472" name="직사각형 68"/>
            <p:cNvSpPr/>
            <p:nvPr/>
          </p:nvSpPr>
          <p:spPr>
            <a:xfrm>
              <a:off x="0" y="0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3" name="TextBox 69"/>
            <p:cNvSpPr/>
            <p:nvPr/>
          </p:nvSpPr>
          <p:spPr>
            <a:xfrm>
              <a:off x="27536" y="10679"/>
              <a:ext cx="161298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?.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전학생의 성별은 무엇일까?</a:t>
              </a:r>
            </a:p>
          </p:txBody>
        </p:sp>
      </p:grpSp>
      <p:sp>
        <p:nvSpPr>
          <p:cNvPr id="476" name="윤리 / 사회적 영향"/>
          <p:cNvSpPr txBox="1"/>
          <p:nvPr/>
        </p:nvSpPr>
        <p:spPr>
          <a:xfrm>
            <a:off x="199905" y="3616880"/>
            <a:ext cx="1349085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>
                <a:solidFill>
                  <a:srgbClr val="FF001C"/>
                </a:solidFill>
              </a:defRPr>
            </a:lvl1pPr>
          </a:lstStyle>
          <a:p>
            <a:r>
              <a:rPr lang="ko-KR" altLang="en-US" dirty="0"/>
              <a:t>데이터 </a:t>
            </a:r>
            <a:r>
              <a:rPr lang="en-US" altLang="ko-KR" dirty="0"/>
              <a:t>/ </a:t>
            </a:r>
            <a:r>
              <a:rPr lang="ko-KR" altLang="en-US" dirty="0"/>
              <a:t>사회적 영향</a:t>
            </a:r>
            <a:endParaRPr dirty="0"/>
          </a:p>
        </p:txBody>
      </p:sp>
      <p:pic>
        <p:nvPicPr>
          <p:cNvPr id="56" name="그림 44" descr="그림 44">
            <a:extLst>
              <a:ext uri="{FF2B5EF4-FFF2-40B4-BE49-F238E27FC236}">
                <a16:creationId xmlns:a16="http://schemas.microsoft.com/office/drawing/2014/main" id="{03E0B874-085B-45FF-ADB7-4FBDD6F94A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rcRect t="5005"/>
          <a:stretch>
            <a:fillRect/>
          </a:stretch>
        </p:blipFill>
        <p:spPr>
          <a:xfrm>
            <a:off x="2166474" y="1653508"/>
            <a:ext cx="1402425" cy="1848402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직사각형">
            <a:extLst>
              <a:ext uri="{FF2B5EF4-FFF2-40B4-BE49-F238E27FC236}">
                <a16:creationId xmlns:a16="http://schemas.microsoft.com/office/drawing/2014/main" id="{F93F0C19-D01F-43A8-8415-74615CAC77B0}"/>
              </a:ext>
            </a:extLst>
          </p:cNvPr>
          <p:cNvSpPr/>
          <p:nvPr/>
        </p:nvSpPr>
        <p:spPr>
          <a:xfrm>
            <a:off x="2373202" y="1842492"/>
            <a:ext cx="1069100" cy="939687"/>
          </a:xfrm>
          <a:prstGeom prst="rect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graphicFrame>
        <p:nvGraphicFramePr>
          <p:cNvPr id="58" name="표">
            <a:extLst>
              <a:ext uri="{FF2B5EF4-FFF2-40B4-BE49-F238E27FC236}">
                <a16:creationId xmlns:a16="http://schemas.microsoft.com/office/drawing/2014/main" id="{65A40CC6-089B-45D7-A9F4-45A545266C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3413206"/>
              </p:ext>
            </p:extLst>
          </p:nvPr>
        </p:nvGraphicFramePr>
        <p:xfrm>
          <a:off x="2196969" y="3924701"/>
          <a:ext cx="1401463" cy="1239765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4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4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4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4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4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4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243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243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243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243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8243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8243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82651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 dirty="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60" name="표">
            <a:extLst>
              <a:ext uri="{FF2B5EF4-FFF2-40B4-BE49-F238E27FC236}">
                <a16:creationId xmlns:a16="http://schemas.microsoft.com/office/drawing/2014/main" id="{742FA838-DC66-43DF-9510-FE4B38FAB1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915164"/>
              </p:ext>
            </p:extLst>
          </p:nvPr>
        </p:nvGraphicFramePr>
        <p:xfrm>
          <a:off x="7204677" y="3978817"/>
          <a:ext cx="1393847" cy="122604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1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9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9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9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9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9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9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9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19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199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199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199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8199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8199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81736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736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36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736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736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736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736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736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1736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1736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1736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1736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1736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1736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1736"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"/>
                      </a:pPr>
                      <a:endParaRPr sz="100" dirty="0"/>
                    </a:p>
                  </a:txBody>
                  <a:tcPr marL="0" marR="0" marT="0" marB="0" horzOverflow="overflow">
                    <a:lnL w="12700">
                      <a:solidFill>
                        <a:srgbClr val="A7A7A7"/>
                      </a:solidFill>
                    </a:lnL>
                    <a:lnR w="12700">
                      <a:solidFill>
                        <a:srgbClr val="A7A7A7"/>
                      </a:solidFill>
                    </a:lnR>
                    <a:lnT w="12700">
                      <a:solidFill>
                        <a:srgbClr val="A7A7A7"/>
                      </a:solidFill>
                    </a:lnT>
                    <a:lnB w="12700">
                      <a:solidFill>
                        <a:srgbClr val="A7A7A7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61" name="이미지" descr="이미지">
            <a:extLst>
              <a:ext uri="{FF2B5EF4-FFF2-40B4-BE49-F238E27FC236}">
                <a16:creationId xmlns:a16="http://schemas.microsoft.com/office/drawing/2014/main" id="{B94347F2-0E1C-4CFF-B83B-0331808A7C6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0000"/>
            <a:extLst/>
          </a:blip>
          <a:stretch>
            <a:fillRect/>
          </a:stretch>
        </p:blipFill>
        <p:spPr>
          <a:xfrm>
            <a:off x="4119103" y="4255896"/>
            <a:ext cx="1052150" cy="929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이미지" descr="이미지">
            <a:extLst>
              <a:ext uri="{FF2B5EF4-FFF2-40B4-BE49-F238E27FC236}">
                <a16:creationId xmlns:a16="http://schemas.microsoft.com/office/drawing/2014/main" id="{787BC758-E510-4CAB-B911-6E07C9C8A26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0000"/>
            <a:extLst/>
          </a:blip>
          <a:stretch>
            <a:fillRect/>
          </a:stretch>
        </p:blipFill>
        <p:spPr>
          <a:xfrm>
            <a:off x="4120319" y="2990083"/>
            <a:ext cx="1085527" cy="958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이미지" descr="이미지">
            <a:extLst>
              <a:ext uri="{FF2B5EF4-FFF2-40B4-BE49-F238E27FC236}">
                <a16:creationId xmlns:a16="http://schemas.microsoft.com/office/drawing/2014/main" id="{80964E08-5999-43B9-9F66-B9C5B706282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0000"/>
            <a:extLst/>
          </a:blip>
          <a:stretch>
            <a:fillRect/>
          </a:stretch>
        </p:blipFill>
        <p:spPr>
          <a:xfrm>
            <a:off x="4105245" y="1796133"/>
            <a:ext cx="1052149" cy="929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이미지" descr="이미지">
            <a:extLst>
              <a:ext uri="{FF2B5EF4-FFF2-40B4-BE49-F238E27FC236}">
                <a16:creationId xmlns:a16="http://schemas.microsoft.com/office/drawing/2014/main" id="{437C9065-6594-4587-B903-60BD3EC877C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0000"/>
            <a:extLst/>
          </a:blip>
          <a:stretch>
            <a:fillRect/>
          </a:stretch>
        </p:blipFill>
        <p:spPr>
          <a:xfrm>
            <a:off x="4120319" y="4221167"/>
            <a:ext cx="1085527" cy="95871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직사각형 73">
            <a:extLst>
              <a:ext uri="{FF2B5EF4-FFF2-40B4-BE49-F238E27FC236}">
                <a16:creationId xmlns:a16="http://schemas.microsoft.com/office/drawing/2014/main" id="{26D9E330-41C3-43B7-A9EC-DB551FF5A8DA}"/>
              </a:ext>
            </a:extLst>
          </p:cNvPr>
          <p:cNvSpPr txBox="1"/>
          <p:nvPr/>
        </p:nvSpPr>
        <p:spPr>
          <a:xfrm>
            <a:off x="3688861" y="2666499"/>
            <a:ext cx="1872597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 b="1">
                <a:solidFill>
                  <a:srgbClr val="FF001C"/>
                </a:solidFill>
              </a:defRPr>
            </a:lvl1pPr>
          </a:lstStyle>
          <a:p>
            <a:r>
              <a:rPr dirty="0"/>
              <a:t>+</a:t>
            </a:r>
          </a:p>
        </p:txBody>
      </p:sp>
      <p:sp>
        <p:nvSpPr>
          <p:cNvPr id="68" name="직사각형 73">
            <a:extLst>
              <a:ext uri="{FF2B5EF4-FFF2-40B4-BE49-F238E27FC236}">
                <a16:creationId xmlns:a16="http://schemas.microsoft.com/office/drawing/2014/main" id="{44C20529-A8EA-484F-A0D9-07C73CA5551E}"/>
              </a:ext>
            </a:extLst>
          </p:cNvPr>
          <p:cNvSpPr txBox="1"/>
          <p:nvPr/>
        </p:nvSpPr>
        <p:spPr>
          <a:xfrm>
            <a:off x="3708879" y="3916066"/>
            <a:ext cx="1872597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 b="1">
                <a:solidFill>
                  <a:srgbClr val="FF001C"/>
                </a:solidFill>
              </a:defRPr>
            </a:lvl1pPr>
          </a:lstStyle>
          <a:p>
            <a:r>
              <a:rPr dirty="0"/>
              <a:t>+</a:t>
            </a:r>
          </a:p>
        </p:txBody>
      </p:sp>
      <p:sp>
        <p:nvSpPr>
          <p:cNvPr id="70" name="Cubi">
            <a:extLst>
              <a:ext uri="{FF2B5EF4-FFF2-40B4-BE49-F238E27FC236}">
                <a16:creationId xmlns:a16="http://schemas.microsoft.com/office/drawing/2014/main" id="{28EE42EA-D83F-45FB-828F-8E5502B70615}"/>
              </a:ext>
            </a:extLst>
          </p:cNvPr>
          <p:cNvSpPr/>
          <p:nvPr/>
        </p:nvSpPr>
        <p:spPr>
          <a:xfrm>
            <a:off x="2474778" y="2809000"/>
            <a:ext cx="785948" cy="23774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 b="1">
                <a:solidFill>
                  <a:srgbClr val="FFFFFF"/>
                </a:solidFill>
              </a:defRPr>
            </a:lvl1pPr>
          </a:lstStyle>
          <a:p>
            <a:r>
              <a:t>Cubi</a:t>
            </a:r>
          </a:p>
        </p:txBody>
      </p:sp>
      <p:pic>
        <p:nvPicPr>
          <p:cNvPr id="75" name="이미지" descr="이미지">
            <a:extLst>
              <a:ext uri="{FF2B5EF4-FFF2-40B4-BE49-F238E27FC236}">
                <a16:creationId xmlns:a16="http://schemas.microsoft.com/office/drawing/2014/main" id="{5ADE1488-5CF9-4D4E-8C14-46EF78BCD3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0000"/>
            <a:extLst/>
          </a:blip>
          <a:stretch>
            <a:fillRect/>
          </a:stretch>
        </p:blipFill>
        <p:spPr>
          <a:xfrm>
            <a:off x="9126710" y="1786071"/>
            <a:ext cx="1085527" cy="958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이미지" descr="이미지">
            <a:extLst>
              <a:ext uri="{FF2B5EF4-FFF2-40B4-BE49-F238E27FC236}">
                <a16:creationId xmlns:a16="http://schemas.microsoft.com/office/drawing/2014/main" id="{8964EBDE-AD08-48B2-80CB-01C28300CE9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0000"/>
            <a:extLst/>
          </a:blip>
          <a:stretch>
            <a:fillRect/>
          </a:stretch>
        </p:blipFill>
        <p:spPr>
          <a:xfrm>
            <a:off x="9130673" y="3042164"/>
            <a:ext cx="1085527" cy="958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이미지" descr="이미지">
            <a:extLst>
              <a:ext uri="{FF2B5EF4-FFF2-40B4-BE49-F238E27FC236}">
                <a16:creationId xmlns:a16="http://schemas.microsoft.com/office/drawing/2014/main" id="{A3266DD4-AA13-46F7-B892-9DF69439188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0000"/>
            <a:extLst/>
          </a:blip>
          <a:stretch>
            <a:fillRect/>
          </a:stretch>
        </p:blipFill>
        <p:spPr>
          <a:xfrm>
            <a:off x="9126710" y="4245833"/>
            <a:ext cx="1085527" cy="958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이미지" descr="이미지">
            <a:extLst>
              <a:ext uri="{FF2B5EF4-FFF2-40B4-BE49-F238E27FC236}">
                <a16:creationId xmlns:a16="http://schemas.microsoft.com/office/drawing/2014/main" id="{432116DA-D891-4AE5-8F37-3FDF6532096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0000"/>
            <a:extLst/>
          </a:blip>
          <a:stretch>
            <a:fillRect/>
          </a:stretch>
        </p:blipFill>
        <p:spPr>
          <a:xfrm>
            <a:off x="9130673" y="4246143"/>
            <a:ext cx="1085527" cy="958714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직사각형 73">
            <a:extLst>
              <a:ext uri="{FF2B5EF4-FFF2-40B4-BE49-F238E27FC236}">
                <a16:creationId xmlns:a16="http://schemas.microsoft.com/office/drawing/2014/main" id="{417F5F30-202E-41CA-A180-C98B80E19D86}"/>
              </a:ext>
            </a:extLst>
          </p:cNvPr>
          <p:cNvSpPr txBox="1"/>
          <p:nvPr/>
        </p:nvSpPr>
        <p:spPr>
          <a:xfrm>
            <a:off x="8711526" y="3900537"/>
            <a:ext cx="1872597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 b="1">
                <a:solidFill>
                  <a:srgbClr val="FF001C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80" name="직사각형 73">
            <a:extLst>
              <a:ext uri="{FF2B5EF4-FFF2-40B4-BE49-F238E27FC236}">
                <a16:creationId xmlns:a16="http://schemas.microsoft.com/office/drawing/2014/main" id="{3AC2E2D2-9B75-422C-A9DD-101EBF0AB84E}"/>
              </a:ext>
            </a:extLst>
          </p:cNvPr>
          <p:cNvSpPr txBox="1"/>
          <p:nvPr/>
        </p:nvSpPr>
        <p:spPr>
          <a:xfrm>
            <a:off x="8711526" y="2677733"/>
            <a:ext cx="1872597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 b="1">
                <a:solidFill>
                  <a:srgbClr val="FF001C"/>
                </a:solidFill>
              </a:defRPr>
            </a:lvl1pPr>
          </a:lstStyle>
          <a:p>
            <a:r>
              <a:rPr dirty="0"/>
              <a:t>+</a:t>
            </a:r>
          </a:p>
        </p:txBody>
      </p:sp>
      <p:sp>
        <p:nvSpPr>
          <p:cNvPr id="81" name="TextBox 101">
            <a:extLst>
              <a:ext uri="{FF2B5EF4-FFF2-40B4-BE49-F238E27FC236}">
                <a16:creationId xmlns:a16="http://schemas.microsoft.com/office/drawing/2014/main" id="{242816FB-EC8A-4C79-97DB-F9F3F1F0C674}"/>
              </a:ext>
            </a:extLst>
          </p:cNvPr>
          <p:cNvSpPr txBox="1"/>
          <p:nvPr/>
        </p:nvSpPr>
        <p:spPr>
          <a:xfrm>
            <a:off x="2508300" y="3430126"/>
            <a:ext cx="785949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1000"/>
            </a:pP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1. </a:t>
            </a: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얼굴 인식</a:t>
            </a:r>
            <a:endParaRPr lang="en-US" altLang="ko-KR" dirty="0">
              <a:latin typeface="나눔고딕"/>
              <a:ea typeface="나눔고딕"/>
              <a:cs typeface="나눔고딕"/>
              <a:sym typeface="나눔고딕"/>
            </a:endParaRPr>
          </a:p>
        </p:txBody>
      </p:sp>
      <p:sp>
        <p:nvSpPr>
          <p:cNvPr id="82" name="TextBox 101">
            <a:extLst>
              <a:ext uri="{FF2B5EF4-FFF2-40B4-BE49-F238E27FC236}">
                <a16:creationId xmlns:a16="http://schemas.microsoft.com/office/drawing/2014/main" id="{AF5EFAE1-B171-429C-95DD-27251D458B5E}"/>
              </a:ext>
            </a:extLst>
          </p:cNvPr>
          <p:cNvSpPr txBox="1"/>
          <p:nvPr/>
        </p:nvSpPr>
        <p:spPr>
          <a:xfrm>
            <a:off x="2515593" y="5229621"/>
            <a:ext cx="785949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1000"/>
            </a:pP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2. </a:t>
            </a: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데이터화</a:t>
            </a:r>
            <a:endParaRPr lang="en-US" altLang="ko-KR" dirty="0">
              <a:latin typeface="나눔고딕"/>
              <a:ea typeface="나눔고딕"/>
              <a:cs typeface="나눔고딕"/>
              <a:sym typeface="나눔고딕"/>
            </a:endParaRPr>
          </a:p>
        </p:txBody>
      </p:sp>
      <p:sp>
        <p:nvSpPr>
          <p:cNvPr id="83" name="TextBox 101">
            <a:extLst>
              <a:ext uri="{FF2B5EF4-FFF2-40B4-BE49-F238E27FC236}">
                <a16:creationId xmlns:a16="http://schemas.microsoft.com/office/drawing/2014/main" id="{5C3BBB6C-0ADD-4419-885A-AC363856AB75}"/>
              </a:ext>
            </a:extLst>
          </p:cNvPr>
          <p:cNvSpPr txBox="1"/>
          <p:nvPr/>
        </p:nvSpPr>
        <p:spPr>
          <a:xfrm>
            <a:off x="4211582" y="5226706"/>
            <a:ext cx="935739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1000"/>
            </a:pP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3. </a:t>
            </a: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데이터 비교</a:t>
            </a:r>
            <a:endParaRPr lang="en-US" altLang="ko-KR" dirty="0">
              <a:latin typeface="나눔고딕"/>
              <a:ea typeface="나눔고딕"/>
              <a:cs typeface="나눔고딕"/>
              <a:sym typeface="나눔고딕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C5400DD8-91D6-4679-A8D4-E4A233E96B96}"/>
              </a:ext>
            </a:extLst>
          </p:cNvPr>
          <p:cNvSpPr/>
          <p:nvPr/>
        </p:nvSpPr>
        <p:spPr>
          <a:xfrm rot="3600000">
            <a:off x="2840644" y="3652068"/>
            <a:ext cx="203981" cy="175846"/>
          </a:xfrm>
          <a:prstGeom prst="triangl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85" name="이등변 삼각형 84">
            <a:extLst>
              <a:ext uri="{FF2B5EF4-FFF2-40B4-BE49-F238E27FC236}">
                <a16:creationId xmlns:a16="http://schemas.microsoft.com/office/drawing/2014/main" id="{035984C3-0D63-4B8B-969A-2847F9953BCC}"/>
              </a:ext>
            </a:extLst>
          </p:cNvPr>
          <p:cNvSpPr/>
          <p:nvPr/>
        </p:nvSpPr>
        <p:spPr>
          <a:xfrm rot="19800000">
            <a:off x="3679646" y="4510850"/>
            <a:ext cx="203981" cy="175846"/>
          </a:xfrm>
          <a:prstGeom prst="triangl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86" name="이등변 삼각형 85">
            <a:extLst>
              <a:ext uri="{FF2B5EF4-FFF2-40B4-BE49-F238E27FC236}">
                <a16:creationId xmlns:a16="http://schemas.microsoft.com/office/drawing/2014/main" id="{DCCC0C69-519B-438F-BD2C-118CED4237C2}"/>
              </a:ext>
            </a:extLst>
          </p:cNvPr>
          <p:cNvSpPr/>
          <p:nvPr/>
        </p:nvSpPr>
        <p:spPr>
          <a:xfrm rot="19800000">
            <a:off x="5298641" y="3365616"/>
            <a:ext cx="203981" cy="175846"/>
          </a:xfrm>
          <a:prstGeom prst="triangl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88" name="TextBox 101">
            <a:extLst>
              <a:ext uri="{FF2B5EF4-FFF2-40B4-BE49-F238E27FC236}">
                <a16:creationId xmlns:a16="http://schemas.microsoft.com/office/drawing/2014/main" id="{E2F46412-9EBB-4CDE-A4DB-FE07CF78B473}"/>
              </a:ext>
            </a:extLst>
          </p:cNvPr>
          <p:cNvSpPr txBox="1"/>
          <p:nvPr/>
        </p:nvSpPr>
        <p:spPr>
          <a:xfrm>
            <a:off x="7521133" y="3477821"/>
            <a:ext cx="785949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1000"/>
            </a:pP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1. </a:t>
            </a: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얼굴 인식</a:t>
            </a:r>
            <a:endParaRPr lang="en-US" altLang="ko-KR" dirty="0">
              <a:latin typeface="나눔고딕"/>
              <a:ea typeface="나눔고딕"/>
              <a:cs typeface="나눔고딕"/>
              <a:sym typeface="나눔고딕"/>
            </a:endParaRPr>
          </a:p>
        </p:txBody>
      </p:sp>
      <p:sp>
        <p:nvSpPr>
          <p:cNvPr id="89" name="이등변 삼각형 88">
            <a:extLst>
              <a:ext uri="{FF2B5EF4-FFF2-40B4-BE49-F238E27FC236}">
                <a16:creationId xmlns:a16="http://schemas.microsoft.com/office/drawing/2014/main" id="{8A156338-6DF9-4830-BCCB-3C44FD61AD72}"/>
              </a:ext>
            </a:extLst>
          </p:cNvPr>
          <p:cNvSpPr/>
          <p:nvPr/>
        </p:nvSpPr>
        <p:spPr>
          <a:xfrm rot="3600000">
            <a:off x="7853477" y="3699763"/>
            <a:ext cx="203981" cy="175846"/>
          </a:xfrm>
          <a:prstGeom prst="triangl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DCED49-1CAB-4554-A431-B5F9D15B5D0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636"/>
          <a:stretch/>
        </p:blipFill>
        <p:spPr>
          <a:xfrm>
            <a:off x="7130451" y="1533013"/>
            <a:ext cx="1489204" cy="1924634"/>
          </a:xfrm>
          <a:prstGeom prst="rect">
            <a:avLst/>
          </a:prstGeom>
        </p:spPr>
      </p:pic>
      <p:sp>
        <p:nvSpPr>
          <p:cNvPr id="64" name="직사각형">
            <a:extLst>
              <a:ext uri="{FF2B5EF4-FFF2-40B4-BE49-F238E27FC236}">
                <a16:creationId xmlns:a16="http://schemas.microsoft.com/office/drawing/2014/main" id="{677A2B3B-87FB-47D4-9DB5-B64B0106F4C0}"/>
              </a:ext>
            </a:extLst>
          </p:cNvPr>
          <p:cNvSpPr/>
          <p:nvPr/>
        </p:nvSpPr>
        <p:spPr>
          <a:xfrm>
            <a:off x="7706566" y="1830417"/>
            <a:ext cx="504246" cy="484977"/>
          </a:xfrm>
          <a:prstGeom prst="rect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" name="jen">
            <a:extLst>
              <a:ext uri="{FF2B5EF4-FFF2-40B4-BE49-F238E27FC236}">
                <a16:creationId xmlns:a16="http://schemas.microsoft.com/office/drawing/2014/main" id="{322D1018-559A-4384-ADF6-270AB8915B15}"/>
              </a:ext>
            </a:extLst>
          </p:cNvPr>
          <p:cNvSpPr/>
          <p:nvPr/>
        </p:nvSpPr>
        <p:spPr>
          <a:xfrm>
            <a:off x="7562493" y="2378929"/>
            <a:ext cx="785948" cy="23774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 b="1">
                <a:solidFill>
                  <a:srgbClr val="FFFFFF"/>
                </a:solidFill>
              </a:defRPr>
            </a:lvl1pPr>
          </a:lstStyle>
          <a:p>
            <a:r>
              <a:t>jen</a:t>
            </a:r>
          </a:p>
        </p:txBody>
      </p:sp>
      <p:sp>
        <p:nvSpPr>
          <p:cNvPr id="91" name="TextBox 101">
            <a:extLst>
              <a:ext uri="{FF2B5EF4-FFF2-40B4-BE49-F238E27FC236}">
                <a16:creationId xmlns:a16="http://schemas.microsoft.com/office/drawing/2014/main" id="{281C629C-FBB6-4252-851F-2C5061E3D67F}"/>
              </a:ext>
            </a:extLst>
          </p:cNvPr>
          <p:cNvSpPr txBox="1"/>
          <p:nvPr/>
        </p:nvSpPr>
        <p:spPr>
          <a:xfrm>
            <a:off x="7559857" y="5268789"/>
            <a:ext cx="785949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1000"/>
            </a:pP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2. </a:t>
            </a: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데이터화</a:t>
            </a:r>
            <a:endParaRPr lang="en-US" altLang="ko-KR" dirty="0">
              <a:latin typeface="나눔고딕"/>
              <a:ea typeface="나눔고딕"/>
              <a:cs typeface="나눔고딕"/>
              <a:sym typeface="나눔고딕"/>
            </a:endParaRPr>
          </a:p>
        </p:txBody>
      </p:sp>
      <p:sp>
        <p:nvSpPr>
          <p:cNvPr id="92" name="TextBox 101">
            <a:extLst>
              <a:ext uri="{FF2B5EF4-FFF2-40B4-BE49-F238E27FC236}">
                <a16:creationId xmlns:a16="http://schemas.microsoft.com/office/drawing/2014/main" id="{51D1C647-C78C-4E56-9B90-4CCAF7F25390}"/>
              </a:ext>
            </a:extLst>
          </p:cNvPr>
          <p:cNvSpPr txBox="1"/>
          <p:nvPr/>
        </p:nvSpPr>
        <p:spPr>
          <a:xfrm>
            <a:off x="9204964" y="5263844"/>
            <a:ext cx="935739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1000"/>
            </a:pP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3. </a:t>
            </a: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데이터 비교</a:t>
            </a:r>
            <a:endParaRPr lang="en-US" altLang="ko-KR" dirty="0">
              <a:latin typeface="나눔고딕"/>
              <a:ea typeface="나눔고딕"/>
              <a:cs typeface="나눔고딕"/>
              <a:sym typeface="나눔고딕"/>
            </a:endParaRPr>
          </a:p>
        </p:txBody>
      </p:sp>
      <p:sp>
        <p:nvSpPr>
          <p:cNvPr id="98" name="이등변 삼각형 97">
            <a:extLst>
              <a:ext uri="{FF2B5EF4-FFF2-40B4-BE49-F238E27FC236}">
                <a16:creationId xmlns:a16="http://schemas.microsoft.com/office/drawing/2014/main" id="{E3C01E2A-D4FE-4F22-BD2A-685B4AB8B526}"/>
              </a:ext>
            </a:extLst>
          </p:cNvPr>
          <p:cNvSpPr/>
          <p:nvPr/>
        </p:nvSpPr>
        <p:spPr>
          <a:xfrm rot="19800000">
            <a:off x="8658274" y="4428262"/>
            <a:ext cx="203981" cy="175846"/>
          </a:xfrm>
          <a:prstGeom prst="triangl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99" name="이등변 삼각형 98">
            <a:extLst>
              <a:ext uri="{FF2B5EF4-FFF2-40B4-BE49-F238E27FC236}">
                <a16:creationId xmlns:a16="http://schemas.microsoft.com/office/drawing/2014/main" id="{6D3961AA-3F31-4748-839E-9B1F0CD1487F}"/>
              </a:ext>
            </a:extLst>
          </p:cNvPr>
          <p:cNvSpPr/>
          <p:nvPr/>
        </p:nvSpPr>
        <p:spPr>
          <a:xfrm rot="19800000">
            <a:off x="10358433" y="3283028"/>
            <a:ext cx="203981" cy="175846"/>
          </a:xfrm>
          <a:prstGeom prst="triangl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4C09CD5-BBD6-4BCA-9168-F660503B4411}"/>
              </a:ext>
            </a:extLst>
          </p:cNvPr>
          <p:cNvSpPr/>
          <p:nvPr/>
        </p:nvSpPr>
        <p:spPr>
          <a:xfrm>
            <a:off x="5676053" y="2556897"/>
            <a:ext cx="1146225" cy="1924634"/>
          </a:xfrm>
          <a:prstGeom prst="roundRect">
            <a:avLst>
              <a:gd name="adj" fmla="val 8229"/>
            </a:avLst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D269C615-88D6-4B93-9EF5-3D4E0A442967}"/>
              </a:ext>
            </a:extLst>
          </p:cNvPr>
          <p:cNvSpPr/>
          <p:nvPr/>
        </p:nvSpPr>
        <p:spPr>
          <a:xfrm>
            <a:off x="5763706" y="2635562"/>
            <a:ext cx="989158" cy="1762275"/>
          </a:xfrm>
          <a:prstGeom prst="roundRect">
            <a:avLst>
              <a:gd name="adj" fmla="val 7394"/>
            </a:avLst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8E8344B-6C3D-42C2-8B02-2B6F86B80803}"/>
              </a:ext>
            </a:extLst>
          </p:cNvPr>
          <p:cNvSpPr/>
          <p:nvPr/>
        </p:nvSpPr>
        <p:spPr>
          <a:xfrm>
            <a:off x="6016990" y="3357793"/>
            <a:ext cx="478801" cy="533866"/>
          </a:xfrm>
          <a:prstGeom prst="roundRect">
            <a:avLst>
              <a:gd name="adj" fmla="val 7486"/>
            </a:avLst>
          </a:prstGeom>
          <a:solidFill>
            <a:schemeClr val="tx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1AACA0A-0A99-40CA-9EAC-84B24E6D72E3}"/>
              </a:ext>
            </a:extLst>
          </p:cNvPr>
          <p:cNvSpPr/>
          <p:nvPr/>
        </p:nvSpPr>
        <p:spPr>
          <a:xfrm>
            <a:off x="6119537" y="3131246"/>
            <a:ext cx="281354" cy="334108"/>
          </a:xfrm>
          <a:custGeom>
            <a:avLst/>
            <a:gdLst>
              <a:gd name="connsiteX0" fmla="*/ 0 w 281354"/>
              <a:gd name="connsiteY0" fmla="*/ 334108 h 334108"/>
              <a:gd name="connsiteX1" fmla="*/ 8793 w 281354"/>
              <a:gd name="connsiteY1" fmla="*/ 96716 h 334108"/>
              <a:gd name="connsiteX2" fmla="*/ 26377 w 281354"/>
              <a:gd name="connsiteY2" fmla="*/ 43962 h 334108"/>
              <a:gd name="connsiteX3" fmla="*/ 43962 w 281354"/>
              <a:gd name="connsiteY3" fmla="*/ 17585 h 334108"/>
              <a:gd name="connsiteX4" fmla="*/ 70339 w 281354"/>
              <a:gd name="connsiteY4" fmla="*/ 0 h 334108"/>
              <a:gd name="connsiteX5" fmla="*/ 211016 w 281354"/>
              <a:gd name="connsiteY5" fmla="*/ 8793 h 334108"/>
              <a:gd name="connsiteX6" fmla="*/ 228600 w 281354"/>
              <a:gd name="connsiteY6" fmla="*/ 35170 h 334108"/>
              <a:gd name="connsiteX7" fmla="*/ 254977 w 281354"/>
              <a:gd name="connsiteY7" fmla="*/ 52754 h 334108"/>
              <a:gd name="connsiteX8" fmla="*/ 263770 w 281354"/>
              <a:gd name="connsiteY8" fmla="*/ 87923 h 334108"/>
              <a:gd name="connsiteX9" fmla="*/ 272562 w 281354"/>
              <a:gd name="connsiteY9" fmla="*/ 114300 h 334108"/>
              <a:gd name="connsiteX10" fmla="*/ 281354 w 281354"/>
              <a:gd name="connsiteY10" fmla="*/ 167054 h 334108"/>
              <a:gd name="connsiteX11" fmla="*/ 272562 w 281354"/>
              <a:gd name="connsiteY11" fmla="*/ 334108 h 33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354" h="334108">
                <a:moveTo>
                  <a:pt x="0" y="334108"/>
                </a:moveTo>
                <a:cubicBezTo>
                  <a:pt x="2931" y="254977"/>
                  <a:pt x="1624" y="175576"/>
                  <a:pt x="8793" y="96716"/>
                </a:cubicBezTo>
                <a:cubicBezTo>
                  <a:pt x="10471" y="78256"/>
                  <a:pt x="16095" y="59385"/>
                  <a:pt x="26377" y="43962"/>
                </a:cubicBezTo>
                <a:cubicBezTo>
                  <a:pt x="32239" y="35170"/>
                  <a:pt x="36490" y="25057"/>
                  <a:pt x="43962" y="17585"/>
                </a:cubicBezTo>
                <a:cubicBezTo>
                  <a:pt x="51434" y="10113"/>
                  <a:pt x="61547" y="5862"/>
                  <a:pt x="70339" y="0"/>
                </a:cubicBezTo>
                <a:cubicBezTo>
                  <a:pt x="117231" y="2931"/>
                  <a:pt x="165151" y="-1399"/>
                  <a:pt x="211016" y="8793"/>
                </a:cubicBezTo>
                <a:cubicBezTo>
                  <a:pt x="221331" y="11085"/>
                  <a:pt x="221128" y="27698"/>
                  <a:pt x="228600" y="35170"/>
                </a:cubicBezTo>
                <a:cubicBezTo>
                  <a:pt x="236072" y="42642"/>
                  <a:pt x="246185" y="46893"/>
                  <a:pt x="254977" y="52754"/>
                </a:cubicBezTo>
                <a:cubicBezTo>
                  <a:pt x="257908" y="64477"/>
                  <a:pt x="260450" y="76304"/>
                  <a:pt x="263770" y="87923"/>
                </a:cubicBezTo>
                <a:cubicBezTo>
                  <a:pt x="266316" y="96834"/>
                  <a:pt x="270552" y="105253"/>
                  <a:pt x="272562" y="114300"/>
                </a:cubicBezTo>
                <a:cubicBezTo>
                  <a:pt x="276429" y="131703"/>
                  <a:pt x="278423" y="149469"/>
                  <a:pt x="281354" y="167054"/>
                </a:cubicBezTo>
                <a:cubicBezTo>
                  <a:pt x="272218" y="322375"/>
                  <a:pt x="272562" y="266614"/>
                  <a:pt x="272562" y="334108"/>
                </a:cubicBezTo>
              </a:path>
            </a:pathLst>
          </a:custGeom>
          <a:noFill/>
          <a:ln w="76200" cap="flat">
            <a:solidFill>
              <a:schemeClr val="tx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8D59FDC7-D0B8-4DF3-8E3D-159F8820BDB1}"/>
              </a:ext>
            </a:extLst>
          </p:cNvPr>
          <p:cNvSpPr/>
          <p:nvPr/>
        </p:nvSpPr>
        <p:spPr>
          <a:xfrm>
            <a:off x="10992853" y="3357793"/>
            <a:ext cx="478801" cy="533866"/>
          </a:xfrm>
          <a:prstGeom prst="roundRect">
            <a:avLst>
              <a:gd name="adj" fmla="val 7486"/>
            </a:avLst>
          </a:prstGeom>
          <a:solidFill>
            <a:schemeClr val="tx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11" name="자유형: 도형 110">
            <a:extLst>
              <a:ext uri="{FF2B5EF4-FFF2-40B4-BE49-F238E27FC236}">
                <a16:creationId xmlns:a16="http://schemas.microsoft.com/office/drawing/2014/main" id="{219C3260-C697-4A26-AA4A-645E5445DC06}"/>
              </a:ext>
            </a:extLst>
          </p:cNvPr>
          <p:cNvSpPr/>
          <p:nvPr/>
        </p:nvSpPr>
        <p:spPr>
          <a:xfrm>
            <a:off x="11330977" y="3094892"/>
            <a:ext cx="281354" cy="334108"/>
          </a:xfrm>
          <a:custGeom>
            <a:avLst/>
            <a:gdLst>
              <a:gd name="connsiteX0" fmla="*/ 0 w 281354"/>
              <a:gd name="connsiteY0" fmla="*/ 334108 h 334108"/>
              <a:gd name="connsiteX1" fmla="*/ 8793 w 281354"/>
              <a:gd name="connsiteY1" fmla="*/ 96716 h 334108"/>
              <a:gd name="connsiteX2" fmla="*/ 26377 w 281354"/>
              <a:gd name="connsiteY2" fmla="*/ 43962 h 334108"/>
              <a:gd name="connsiteX3" fmla="*/ 43962 w 281354"/>
              <a:gd name="connsiteY3" fmla="*/ 17585 h 334108"/>
              <a:gd name="connsiteX4" fmla="*/ 70339 w 281354"/>
              <a:gd name="connsiteY4" fmla="*/ 0 h 334108"/>
              <a:gd name="connsiteX5" fmla="*/ 211016 w 281354"/>
              <a:gd name="connsiteY5" fmla="*/ 8793 h 334108"/>
              <a:gd name="connsiteX6" fmla="*/ 228600 w 281354"/>
              <a:gd name="connsiteY6" fmla="*/ 35170 h 334108"/>
              <a:gd name="connsiteX7" fmla="*/ 254977 w 281354"/>
              <a:gd name="connsiteY7" fmla="*/ 52754 h 334108"/>
              <a:gd name="connsiteX8" fmla="*/ 263770 w 281354"/>
              <a:gd name="connsiteY8" fmla="*/ 87923 h 334108"/>
              <a:gd name="connsiteX9" fmla="*/ 272562 w 281354"/>
              <a:gd name="connsiteY9" fmla="*/ 114300 h 334108"/>
              <a:gd name="connsiteX10" fmla="*/ 281354 w 281354"/>
              <a:gd name="connsiteY10" fmla="*/ 167054 h 334108"/>
              <a:gd name="connsiteX11" fmla="*/ 272562 w 281354"/>
              <a:gd name="connsiteY11" fmla="*/ 334108 h 33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354" h="334108">
                <a:moveTo>
                  <a:pt x="0" y="334108"/>
                </a:moveTo>
                <a:cubicBezTo>
                  <a:pt x="2931" y="254977"/>
                  <a:pt x="1624" y="175576"/>
                  <a:pt x="8793" y="96716"/>
                </a:cubicBezTo>
                <a:cubicBezTo>
                  <a:pt x="10471" y="78256"/>
                  <a:pt x="16095" y="59385"/>
                  <a:pt x="26377" y="43962"/>
                </a:cubicBezTo>
                <a:cubicBezTo>
                  <a:pt x="32239" y="35170"/>
                  <a:pt x="36490" y="25057"/>
                  <a:pt x="43962" y="17585"/>
                </a:cubicBezTo>
                <a:cubicBezTo>
                  <a:pt x="51434" y="10113"/>
                  <a:pt x="61547" y="5862"/>
                  <a:pt x="70339" y="0"/>
                </a:cubicBezTo>
                <a:cubicBezTo>
                  <a:pt x="117231" y="2931"/>
                  <a:pt x="165151" y="-1399"/>
                  <a:pt x="211016" y="8793"/>
                </a:cubicBezTo>
                <a:cubicBezTo>
                  <a:pt x="221331" y="11085"/>
                  <a:pt x="221128" y="27698"/>
                  <a:pt x="228600" y="35170"/>
                </a:cubicBezTo>
                <a:cubicBezTo>
                  <a:pt x="236072" y="42642"/>
                  <a:pt x="246185" y="46893"/>
                  <a:pt x="254977" y="52754"/>
                </a:cubicBezTo>
                <a:cubicBezTo>
                  <a:pt x="257908" y="64477"/>
                  <a:pt x="260450" y="76304"/>
                  <a:pt x="263770" y="87923"/>
                </a:cubicBezTo>
                <a:cubicBezTo>
                  <a:pt x="266316" y="96834"/>
                  <a:pt x="270552" y="105253"/>
                  <a:pt x="272562" y="114300"/>
                </a:cubicBezTo>
                <a:cubicBezTo>
                  <a:pt x="276429" y="131703"/>
                  <a:pt x="278423" y="149469"/>
                  <a:pt x="281354" y="167054"/>
                </a:cubicBezTo>
                <a:cubicBezTo>
                  <a:pt x="272218" y="322375"/>
                  <a:pt x="272562" y="266614"/>
                  <a:pt x="272562" y="334108"/>
                </a:cubicBezTo>
              </a:path>
            </a:pathLst>
          </a:custGeom>
          <a:noFill/>
          <a:ln w="76200" cap="flat">
            <a:solidFill>
              <a:schemeClr val="tx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3" name="Machine Learning…">
            <a:extLst>
              <a:ext uri="{FF2B5EF4-FFF2-40B4-BE49-F238E27FC236}">
                <a16:creationId xmlns:a16="http://schemas.microsoft.com/office/drawing/2014/main" id="{960C31B5-D8D4-497F-8CE4-1DC2A35BF954}"/>
              </a:ext>
            </a:extLst>
          </p:cNvPr>
          <p:cNvSpPr txBox="1"/>
          <p:nvPr/>
        </p:nvSpPr>
        <p:spPr>
          <a:xfrm>
            <a:off x="230952" y="2964494"/>
            <a:ext cx="177548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">
                <a:solidFill>
                  <a:srgbClr val="FF001C"/>
                </a:solidFill>
              </a:defRPr>
            </a:pPr>
            <a:r>
              <a:rPr lang="en-US" b="1" dirty="0"/>
              <a:t>AI4K12 Big</a:t>
            </a:r>
            <a:r>
              <a:rPr lang="ko-KR" altLang="en-US" b="1" dirty="0"/>
              <a:t> </a:t>
            </a:r>
            <a:r>
              <a:rPr lang="en-US" altLang="ko-KR" b="1" dirty="0"/>
              <a:t>Idea</a:t>
            </a:r>
            <a:r>
              <a:rPr lang="ko-KR" altLang="en-US" b="1" dirty="0"/>
              <a:t> </a:t>
            </a:r>
            <a:r>
              <a:rPr lang="en-US" altLang="ko-KR" b="1" dirty="0"/>
              <a:t>3</a:t>
            </a:r>
            <a:endParaRPr lang="en-US" b="1" dirty="0"/>
          </a:p>
          <a:p>
            <a:pPr>
              <a:defRPr sz="1000">
                <a:solidFill>
                  <a:srgbClr val="FF001C"/>
                </a:solidFill>
              </a:defRPr>
            </a:pPr>
            <a:r>
              <a:rPr lang="en-US" dirty="0"/>
              <a:t>6-8, Humans vs Machines</a:t>
            </a:r>
          </a:p>
          <a:p>
            <a:pPr>
              <a:defRPr sz="1000">
                <a:solidFill>
                  <a:srgbClr val="FF001C"/>
                </a:solidFill>
              </a:defRPr>
            </a:pPr>
            <a:r>
              <a:rPr lang="en-US" dirty="0"/>
              <a:t>3-5, Finding Patterns in Data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EFD9758-C51E-473E-B025-61FF51AB6B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5752" y="1223899"/>
            <a:ext cx="1621757" cy="16864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9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0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481" name="직사각형 73"/>
          <p:cNvSpPr txBox="1"/>
          <p:nvPr/>
        </p:nvSpPr>
        <p:spPr>
          <a:xfrm>
            <a:off x="2079038" y="1224053"/>
            <a:ext cx="8603616" cy="29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rPr dirty="0"/>
              <a:t>Teachable </a:t>
            </a:r>
            <a:r>
              <a:rPr dirty="0" err="1"/>
              <a:t>Machine을</a:t>
            </a:r>
            <a:r>
              <a:rPr dirty="0"/>
              <a:t> </a:t>
            </a:r>
            <a:r>
              <a:rPr dirty="0" err="1"/>
              <a:t>활용하여</a:t>
            </a:r>
            <a:r>
              <a:rPr dirty="0"/>
              <a:t> _____를 </a:t>
            </a:r>
            <a:r>
              <a:rPr dirty="0" err="1"/>
              <a:t>인식하도록</a:t>
            </a:r>
            <a:r>
              <a:rPr dirty="0"/>
              <a:t> </a:t>
            </a:r>
            <a:r>
              <a:rPr dirty="0" err="1"/>
              <a:t>학습시켜</a:t>
            </a:r>
            <a:r>
              <a:rPr dirty="0"/>
              <a:t> </a:t>
            </a:r>
            <a:r>
              <a:rPr dirty="0" err="1"/>
              <a:t>봅시다</a:t>
            </a:r>
            <a:r>
              <a:rPr dirty="0"/>
              <a:t>. </a:t>
            </a:r>
            <a:r>
              <a:rPr dirty="0" err="1"/>
              <a:t>그리고</a:t>
            </a:r>
            <a:r>
              <a:rPr dirty="0"/>
              <a:t> </a:t>
            </a:r>
            <a:r>
              <a:rPr dirty="0" err="1"/>
              <a:t>비슷한</a:t>
            </a:r>
            <a:r>
              <a:rPr dirty="0"/>
              <a:t> </a:t>
            </a:r>
            <a:r>
              <a:rPr dirty="0" err="1"/>
              <a:t>새로운</a:t>
            </a:r>
            <a:r>
              <a:rPr dirty="0"/>
              <a:t> </a:t>
            </a:r>
            <a:r>
              <a:rPr dirty="0" err="1"/>
              <a:t>데이터를</a:t>
            </a:r>
            <a:r>
              <a:rPr dirty="0"/>
              <a:t> </a:t>
            </a:r>
            <a:r>
              <a:rPr dirty="0" err="1"/>
              <a:t>넣었을</a:t>
            </a:r>
            <a:r>
              <a:rPr dirty="0"/>
              <a:t> 때 </a:t>
            </a:r>
            <a:r>
              <a:rPr dirty="0" err="1"/>
              <a:t>제대로</a:t>
            </a:r>
            <a:r>
              <a:rPr dirty="0"/>
              <a:t> </a:t>
            </a:r>
            <a:r>
              <a:rPr dirty="0" err="1"/>
              <a:t>동작</a:t>
            </a:r>
            <a:r>
              <a:rPr dirty="0"/>
              <a:t> </a:t>
            </a:r>
            <a:r>
              <a:rPr dirty="0" err="1"/>
              <a:t>하는지</a:t>
            </a:r>
            <a:r>
              <a:rPr dirty="0"/>
              <a:t> </a:t>
            </a:r>
            <a:r>
              <a:rPr dirty="0" err="1"/>
              <a:t>확인해</a:t>
            </a:r>
            <a:r>
              <a:rPr dirty="0"/>
              <a:t> </a:t>
            </a:r>
            <a:r>
              <a:rPr dirty="0" err="1"/>
              <a:t>봅시다</a:t>
            </a:r>
            <a:r>
              <a:rPr dirty="0"/>
              <a:t>.</a:t>
            </a:r>
          </a:p>
        </p:txBody>
      </p:sp>
      <p:sp>
        <p:nvSpPr>
          <p:cNvPr id="482" name="직사각형 74"/>
          <p:cNvSpPr txBox="1"/>
          <p:nvPr/>
        </p:nvSpPr>
        <p:spPr>
          <a:xfrm>
            <a:off x="2069991" y="866130"/>
            <a:ext cx="323101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dirty="0"/>
              <a:t>Practice : </a:t>
            </a:r>
            <a:r>
              <a:rPr dirty="0" err="1"/>
              <a:t>얼굴</a:t>
            </a:r>
            <a:r>
              <a:rPr dirty="0"/>
              <a:t> </a:t>
            </a:r>
            <a:r>
              <a:rPr dirty="0" err="1"/>
              <a:t>인식</a:t>
            </a:r>
            <a:r>
              <a:rPr dirty="0"/>
              <a:t> </a:t>
            </a:r>
            <a:r>
              <a:rPr lang="ko-KR" altLang="en-US" dirty="0"/>
              <a:t>프로그램 </a:t>
            </a:r>
            <a:r>
              <a:rPr dirty="0" err="1"/>
              <a:t>만들어보기</a:t>
            </a:r>
            <a:endParaRPr dirty="0"/>
          </a:p>
        </p:txBody>
      </p:sp>
      <p:grpSp>
        <p:nvGrpSpPr>
          <p:cNvPr id="486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483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03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501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499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497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487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491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488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489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490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495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492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493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494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496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498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500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02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09" name="그룹 99"/>
          <p:cNvGrpSpPr/>
          <p:nvPr/>
        </p:nvGrpSpPr>
        <p:grpSpPr>
          <a:xfrm>
            <a:off x="1963933" y="5615090"/>
            <a:ext cx="9839764" cy="791514"/>
            <a:chOff x="0" y="0"/>
            <a:chExt cx="9839762" cy="791512"/>
          </a:xfrm>
        </p:grpSpPr>
        <p:sp>
          <p:nvSpPr>
            <p:cNvPr id="504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507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505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06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508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2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510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513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rPr dirty="0"/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rPr dirty="0"/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514" name="활용, CNN…"/>
          <p:cNvSpPr txBox="1"/>
          <p:nvPr/>
        </p:nvSpPr>
        <p:spPr>
          <a:xfrm>
            <a:off x="638018" y="5380366"/>
            <a:ext cx="669566" cy="40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rPr dirty="0" err="1"/>
              <a:t>활용</a:t>
            </a:r>
            <a:r>
              <a:rPr dirty="0"/>
              <a:t>, CNN</a:t>
            </a:r>
          </a:p>
          <a:p>
            <a:pPr algn="ctr">
              <a:defRPr sz="1000">
                <a:solidFill>
                  <a:srgbClr val="FF001C"/>
                </a:solidFill>
              </a:defRPr>
            </a:pPr>
            <a:r>
              <a:rPr dirty="0" err="1"/>
              <a:t>재미</a:t>
            </a:r>
            <a:endParaRPr dirty="0"/>
          </a:p>
        </p:txBody>
      </p:sp>
      <p:pic>
        <p:nvPicPr>
          <p:cNvPr id="515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rcRect t="2327"/>
          <a:stretch>
            <a:fillRect/>
          </a:stretch>
        </p:blipFill>
        <p:spPr>
          <a:xfrm>
            <a:off x="2723335" y="1626253"/>
            <a:ext cx="8422419" cy="3839333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이미지 등 배포 방법 필요"/>
          <p:cNvSpPr/>
          <p:nvPr/>
        </p:nvSpPr>
        <p:spPr>
          <a:xfrm>
            <a:off x="7086158" y="1719105"/>
            <a:ext cx="1421074" cy="26924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1000" b="1"/>
            </a:lvl1pPr>
          </a:lstStyle>
          <a:p>
            <a:r>
              <a:t>이미지 등 배포 방법 필요</a:t>
            </a:r>
          </a:p>
        </p:txBody>
      </p:sp>
      <p:sp>
        <p:nvSpPr>
          <p:cNvPr id="517" name="TextBox 101"/>
          <p:cNvSpPr txBox="1"/>
          <p:nvPr/>
        </p:nvSpPr>
        <p:spPr>
          <a:xfrm>
            <a:off x="2855697" y="5884480"/>
            <a:ext cx="8347145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Teachable Machine에서 비슷한 이미지를 인식하여 분류하듯이, 비슷한 데이터를 찾아 올바른 레이블로 분류하는 인공지능 모델을 만들어 볼 거예요.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9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0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521" name="직사각형 73"/>
          <p:cNvSpPr txBox="1"/>
          <p:nvPr/>
        </p:nvSpPr>
        <p:spPr>
          <a:xfrm>
            <a:off x="2079038" y="1149136"/>
            <a:ext cx="7220091" cy="736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000"/>
            </a:pPr>
            <a:r>
              <a:rPr dirty="0"/>
              <a:t>KNN (K-Nearest Neighbor, </a:t>
            </a:r>
            <a:r>
              <a:rPr dirty="0" err="1"/>
              <a:t>최근접</a:t>
            </a:r>
            <a:r>
              <a:rPr dirty="0"/>
              <a:t> </a:t>
            </a:r>
            <a:r>
              <a:rPr dirty="0" err="1"/>
              <a:t>이웃</a:t>
            </a:r>
            <a:r>
              <a:rPr dirty="0"/>
              <a:t>) </a:t>
            </a:r>
            <a:r>
              <a:rPr dirty="0" err="1"/>
              <a:t>알고리즘은</a:t>
            </a:r>
            <a:r>
              <a:rPr dirty="0"/>
              <a:t> </a:t>
            </a:r>
            <a:r>
              <a:rPr dirty="0" err="1"/>
              <a:t>데이터의</a:t>
            </a:r>
            <a:r>
              <a:rPr dirty="0"/>
              <a:t> </a:t>
            </a:r>
            <a:r>
              <a:rPr dirty="0" err="1"/>
              <a:t>비슷함에</a:t>
            </a:r>
            <a:r>
              <a:rPr dirty="0"/>
              <a:t> </a:t>
            </a:r>
            <a:r>
              <a:rPr dirty="0" err="1"/>
              <a:t>따라</a:t>
            </a:r>
            <a:r>
              <a:rPr dirty="0"/>
              <a:t> </a:t>
            </a:r>
            <a:r>
              <a:rPr dirty="0" err="1"/>
              <a:t>종류를</a:t>
            </a:r>
            <a:r>
              <a:rPr dirty="0"/>
              <a:t> </a:t>
            </a:r>
            <a:r>
              <a:rPr dirty="0" err="1"/>
              <a:t>분류합니다</a:t>
            </a:r>
            <a:r>
              <a:rPr dirty="0"/>
              <a:t>. </a:t>
            </a:r>
          </a:p>
          <a:p>
            <a:pPr marL="100263" indent="-100263">
              <a:lnSpc>
                <a:spcPct val="150000"/>
              </a:lnSpc>
              <a:buSzPct val="100000"/>
              <a:buChar char="•"/>
              <a:defRPr sz="1000"/>
            </a:pPr>
            <a:r>
              <a:rPr dirty="0" err="1"/>
              <a:t>데이터간의</a:t>
            </a:r>
            <a:r>
              <a:rPr dirty="0"/>
              <a:t> </a:t>
            </a:r>
            <a:r>
              <a:rPr dirty="0" err="1"/>
              <a:t>거리를</a:t>
            </a:r>
            <a:r>
              <a:rPr dirty="0"/>
              <a:t> </a:t>
            </a:r>
            <a:r>
              <a:rPr dirty="0" err="1"/>
              <a:t>측정하여</a:t>
            </a:r>
            <a:r>
              <a:rPr dirty="0"/>
              <a:t>, </a:t>
            </a:r>
            <a:r>
              <a:rPr dirty="0" err="1"/>
              <a:t>거리가</a:t>
            </a:r>
            <a:r>
              <a:rPr dirty="0"/>
              <a:t> </a:t>
            </a:r>
            <a:r>
              <a:rPr dirty="0" err="1"/>
              <a:t>가까운</a:t>
            </a:r>
            <a:r>
              <a:rPr dirty="0"/>
              <a:t> </a:t>
            </a:r>
            <a:r>
              <a:rPr dirty="0" err="1"/>
              <a:t>것을</a:t>
            </a:r>
            <a:r>
              <a:rPr dirty="0"/>
              <a:t> </a:t>
            </a:r>
            <a:r>
              <a:rPr dirty="0" err="1"/>
              <a:t>비슷하다고</a:t>
            </a:r>
            <a:r>
              <a:rPr dirty="0"/>
              <a:t> </a:t>
            </a:r>
            <a:r>
              <a:rPr dirty="0" err="1"/>
              <a:t>판단하며</a:t>
            </a:r>
            <a:r>
              <a:rPr dirty="0"/>
              <a:t>, </a:t>
            </a:r>
            <a:r>
              <a:rPr dirty="0" err="1"/>
              <a:t>비슷한</a:t>
            </a:r>
            <a:r>
              <a:rPr dirty="0"/>
              <a:t> </a:t>
            </a:r>
            <a:r>
              <a:rPr dirty="0" err="1"/>
              <a:t>데이터의</a:t>
            </a:r>
            <a:r>
              <a:rPr dirty="0"/>
              <a:t> </a:t>
            </a:r>
            <a:r>
              <a:rPr dirty="0" err="1"/>
              <a:t>레이블로</a:t>
            </a:r>
            <a:r>
              <a:rPr dirty="0"/>
              <a:t> </a:t>
            </a:r>
            <a:r>
              <a:rPr dirty="0" err="1"/>
              <a:t>분류합니다</a:t>
            </a:r>
            <a:r>
              <a:rPr dirty="0"/>
              <a:t>.</a:t>
            </a:r>
          </a:p>
          <a:p>
            <a:pPr marL="100263" indent="-100263">
              <a:lnSpc>
                <a:spcPct val="150000"/>
              </a:lnSpc>
              <a:buSzPct val="100000"/>
              <a:buChar char="•"/>
              <a:defRPr sz="1000"/>
            </a:pPr>
            <a:r>
              <a:rPr dirty="0" err="1"/>
              <a:t>가장</a:t>
            </a:r>
            <a:r>
              <a:rPr dirty="0"/>
              <a:t> </a:t>
            </a:r>
            <a:r>
              <a:rPr dirty="0" err="1"/>
              <a:t>직관적이고</a:t>
            </a:r>
            <a:r>
              <a:rPr dirty="0"/>
              <a:t> </a:t>
            </a:r>
            <a:r>
              <a:rPr dirty="0" err="1"/>
              <a:t>이해하기</a:t>
            </a:r>
            <a:r>
              <a:rPr dirty="0"/>
              <a:t> </a:t>
            </a:r>
            <a:r>
              <a:rPr dirty="0" err="1"/>
              <a:t>쉬운</a:t>
            </a:r>
            <a:r>
              <a:rPr dirty="0"/>
              <a:t> </a:t>
            </a:r>
            <a:r>
              <a:rPr dirty="0" err="1"/>
              <a:t>머신러닝</a:t>
            </a:r>
            <a:r>
              <a:rPr dirty="0"/>
              <a:t> </a:t>
            </a:r>
            <a:r>
              <a:rPr dirty="0" err="1"/>
              <a:t>알고리즘입니다</a:t>
            </a:r>
            <a:r>
              <a:rPr dirty="0"/>
              <a:t>.</a:t>
            </a:r>
          </a:p>
        </p:txBody>
      </p:sp>
      <p:sp>
        <p:nvSpPr>
          <p:cNvPr id="522" name="직사각형 74"/>
          <p:cNvSpPr txBox="1"/>
          <p:nvPr/>
        </p:nvSpPr>
        <p:spPr>
          <a:xfrm>
            <a:off x="2079943" y="865870"/>
            <a:ext cx="119494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KNN 알고리즘</a:t>
            </a:r>
          </a:p>
        </p:txBody>
      </p:sp>
      <p:sp>
        <p:nvSpPr>
          <p:cNvPr id="523" name="이등변 삼각형 75"/>
          <p:cNvSpPr/>
          <p:nvPr/>
        </p:nvSpPr>
        <p:spPr>
          <a:xfrm rot="5400000">
            <a:off x="10811901" y="4587275"/>
            <a:ext cx="237745" cy="197372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27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524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5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6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44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542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540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538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528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532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529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30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31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536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533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534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535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537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539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541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43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51" name="그룹 99"/>
          <p:cNvGrpSpPr/>
          <p:nvPr/>
        </p:nvGrpSpPr>
        <p:grpSpPr>
          <a:xfrm>
            <a:off x="1963933" y="5624446"/>
            <a:ext cx="9839764" cy="791514"/>
            <a:chOff x="0" y="0"/>
            <a:chExt cx="9839762" cy="791512"/>
          </a:xfrm>
        </p:grpSpPr>
        <p:sp>
          <p:nvSpPr>
            <p:cNvPr id="545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548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546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47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549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0" name="TextBox 101"/>
            <p:cNvSpPr txBox="1"/>
            <p:nvPr/>
          </p:nvSpPr>
          <p:spPr>
            <a:xfrm>
              <a:off x="961677" y="318280"/>
              <a:ext cx="8347145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KNN은 미리 설정되어있는 레이블을 가지고 학습하는 지도 학습 알고리즘입니다.</a:t>
              </a:r>
            </a:p>
          </p:txBody>
        </p:sp>
      </p:grpSp>
      <p:grpSp>
        <p:nvGrpSpPr>
          <p:cNvPr id="554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552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3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555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556" name="직사각형"/>
          <p:cNvSpPr/>
          <p:nvPr/>
        </p:nvSpPr>
        <p:spPr>
          <a:xfrm>
            <a:off x="4251480" y="2038817"/>
            <a:ext cx="5264670" cy="339218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57" name="당나귀"/>
          <p:cNvSpPr/>
          <p:nvPr/>
        </p:nvSpPr>
        <p:spPr>
          <a:xfrm>
            <a:off x="8667148" y="2623666"/>
            <a:ext cx="587919" cy="533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6" h="21507" extrusionOk="0">
                <a:moveTo>
                  <a:pt x="17425" y="7"/>
                </a:moveTo>
                <a:cubicBezTo>
                  <a:pt x="17393" y="-5"/>
                  <a:pt x="17362" y="-1"/>
                  <a:pt x="17335" y="22"/>
                </a:cubicBezTo>
                <a:cubicBezTo>
                  <a:pt x="17117" y="202"/>
                  <a:pt x="16574" y="1555"/>
                  <a:pt x="16569" y="2434"/>
                </a:cubicBezTo>
                <a:cubicBezTo>
                  <a:pt x="16563" y="2813"/>
                  <a:pt x="16629" y="3012"/>
                  <a:pt x="16640" y="3295"/>
                </a:cubicBezTo>
                <a:cubicBezTo>
                  <a:pt x="14938" y="3084"/>
                  <a:pt x="13404" y="4665"/>
                  <a:pt x="13404" y="4665"/>
                </a:cubicBezTo>
                <a:lnTo>
                  <a:pt x="13002" y="5742"/>
                </a:lnTo>
                <a:cubicBezTo>
                  <a:pt x="12996" y="5748"/>
                  <a:pt x="12990" y="5749"/>
                  <a:pt x="12985" y="5755"/>
                </a:cubicBezTo>
                <a:cubicBezTo>
                  <a:pt x="12245" y="6309"/>
                  <a:pt x="11370" y="6596"/>
                  <a:pt x="10473" y="6584"/>
                </a:cubicBezTo>
                <a:cubicBezTo>
                  <a:pt x="9809" y="6578"/>
                  <a:pt x="9027" y="6537"/>
                  <a:pt x="9027" y="6537"/>
                </a:cubicBezTo>
                <a:cubicBezTo>
                  <a:pt x="8592" y="6633"/>
                  <a:pt x="6297" y="5147"/>
                  <a:pt x="4399" y="5520"/>
                </a:cubicBezTo>
                <a:cubicBezTo>
                  <a:pt x="3404" y="5713"/>
                  <a:pt x="2267" y="6277"/>
                  <a:pt x="1576" y="7251"/>
                </a:cubicBezTo>
                <a:cubicBezTo>
                  <a:pt x="1239" y="7727"/>
                  <a:pt x="581" y="8888"/>
                  <a:pt x="598" y="10729"/>
                </a:cubicBezTo>
                <a:cubicBezTo>
                  <a:pt x="603" y="11475"/>
                  <a:pt x="788" y="11992"/>
                  <a:pt x="706" y="12738"/>
                </a:cubicBezTo>
                <a:cubicBezTo>
                  <a:pt x="668" y="13069"/>
                  <a:pt x="157" y="13056"/>
                  <a:pt x="157" y="13537"/>
                </a:cubicBezTo>
                <a:cubicBezTo>
                  <a:pt x="157" y="14018"/>
                  <a:pt x="243" y="14656"/>
                  <a:pt x="10" y="15131"/>
                </a:cubicBezTo>
                <a:cubicBezTo>
                  <a:pt x="-110" y="15324"/>
                  <a:pt x="973" y="14602"/>
                  <a:pt x="1092" y="13676"/>
                </a:cubicBezTo>
                <a:cubicBezTo>
                  <a:pt x="1206" y="12750"/>
                  <a:pt x="946" y="12877"/>
                  <a:pt x="946" y="12588"/>
                </a:cubicBezTo>
                <a:cubicBezTo>
                  <a:pt x="946" y="12341"/>
                  <a:pt x="945" y="10531"/>
                  <a:pt x="1174" y="9971"/>
                </a:cubicBezTo>
                <a:cubicBezTo>
                  <a:pt x="1418" y="11505"/>
                  <a:pt x="2055" y="11811"/>
                  <a:pt x="1898" y="12695"/>
                </a:cubicBezTo>
                <a:cubicBezTo>
                  <a:pt x="1724" y="13651"/>
                  <a:pt x="602" y="15240"/>
                  <a:pt x="717" y="15751"/>
                </a:cubicBezTo>
                <a:cubicBezTo>
                  <a:pt x="831" y="16263"/>
                  <a:pt x="956" y="19125"/>
                  <a:pt x="902" y="19733"/>
                </a:cubicBezTo>
                <a:cubicBezTo>
                  <a:pt x="842" y="20340"/>
                  <a:pt x="1554" y="20413"/>
                  <a:pt x="1554" y="20834"/>
                </a:cubicBezTo>
                <a:cubicBezTo>
                  <a:pt x="1554" y="21249"/>
                  <a:pt x="1794" y="21507"/>
                  <a:pt x="1794" y="21507"/>
                </a:cubicBezTo>
                <a:lnTo>
                  <a:pt x="3191" y="21507"/>
                </a:lnTo>
                <a:cubicBezTo>
                  <a:pt x="3191" y="21507"/>
                  <a:pt x="2902" y="20840"/>
                  <a:pt x="2788" y="20648"/>
                </a:cubicBezTo>
                <a:cubicBezTo>
                  <a:pt x="2674" y="20455"/>
                  <a:pt x="2244" y="20021"/>
                  <a:pt x="2244" y="19702"/>
                </a:cubicBezTo>
                <a:cubicBezTo>
                  <a:pt x="2244" y="19384"/>
                  <a:pt x="2179" y="18205"/>
                  <a:pt x="2190" y="17808"/>
                </a:cubicBezTo>
                <a:cubicBezTo>
                  <a:pt x="2201" y="17543"/>
                  <a:pt x="2147" y="16323"/>
                  <a:pt x="2348" y="16167"/>
                </a:cubicBezTo>
                <a:cubicBezTo>
                  <a:pt x="2353" y="16161"/>
                  <a:pt x="2369" y="16148"/>
                  <a:pt x="2380" y="16142"/>
                </a:cubicBezTo>
                <a:cubicBezTo>
                  <a:pt x="2804" y="17249"/>
                  <a:pt x="3740" y="19674"/>
                  <a:pt x="3767" y="20016"/>
                </a:cubicBezTo>
                <a:cubicBezTo>
                  <a:pt x="3794" y="20431"/>
                  <a:pt x="4517" y="20190"/>
                  <a:pt x="4556" y="20864"/>
                </a:cubicBezTo>
                <a:cubicBezTo>
                  <a:pt x="4566" y="21123"/>
                  <a:pt x="4975" y="21507"/>
                  <a:pt x="4975" y="21507"/>
                </a:cubicBezTo>
                <a:lnTo>
                  <a:pt x="6303" y="21507"/>
                </a:lnTo>
                <a:cubicBezTo>
                  <a:pt x="6090" y="21002"/>
                  <a:pt x="5970" y="20594"/>
                  <a:pt x="5692" y="20402"/>
                </a:cubicBezTo>
                <a:cubicBezTo>
                  <a:pt x="4550" y="19608"/>
                  <a:pt x="4224" y="17581"/>
                  <a:pt x="4137" y="16973"/>
                </a:cubicBezTo>
                <a:cubicBezTo>
                  <a:pt x="4050" y="16366"/>
                  <a:pt x="3702" y="16099"/>
                  <a:pt x="4311" y="14951"/>
                </a:cubicBezTo>
                <a:cubicBezTo>
                  <a:pt x="4556" y="14487"/>
                  <a:pt x="4687" y="13923"/>
                  <a:pt x="4861" y="13460"/>
                </a:cubicBezTo>
                <a:cubicBezTo>
                  <a:pt x="5014" y="13057"/>
                  <a:pt x="5219" y="12792"/>
                  <a:pt x="5371" y="12889"/>
                </a:cubicBezTo>
                <a:cubicBezTo>
                  <a:pt x="5659" y="13081"/>
                  <a:pt x="6035" y="13617"/>
                  <a:pt x="7166" y="13966"/>
                </a:cubicBezTo>
                <a:cubicBezTo>
                  <a:pt x="7797" y="14158"/>
                  <a:pt x="8809" y="14392"/>
                  <a:pt x="9897" y="14007"/>
                </a:cubicBezTo>
                <a:cubicBezTo>
                  <a:pt x="10430" y="13815"/>
                  <a:pt x="11103" y="13521"/>
                  <a:pt x="11294" y="13515"/>
                </a:cubicBezTo>
                <a:cubicBezTo>
                  <a:pt x="11386" y="13515"/>
                  <a:pt x="11462" y="13585"/>
                  <a:pt x="11484" y="13687"/>
                </a:cubicBezTo>
                <a:cubicBezTo>
                  <a:pt x="11750" y="15071"/>
                  <a:pt x="10592" y="19143"/>
                  <a:pt x="10478" y="19607"/>
                </a:cubicBezTo>
                <a:cubicBezTo>
                  <a:pt x="10342" y="20136"/>
                  <a:pt x="11164" y="19829"/>
                  <a:pt x="10930" y="20689"/>
                </a:cubicBezTo>
                <a:cubicBezTo>
                  <a:pt x="10843" y="21014"/>
                  <a:pt x="11326" y="21507"/>
                  <a:pt x="11326" y="21507"/>
                </a:cubicBezTo>
                <a:lnTo>
                  <a:pt x="12616" y="21507"/>
                </a:lnTo>
                <a:cubicBezTo>
                  <a:pt x="12605" y="20863"/>
                  <a:pt x="12333" y="20348"/>
                  <a:pt x="12131" y="20101"/>
                </a:cubicBezTo>
                <a:cubicBezTo>
                  <a:pt x="11680" y="19554"/>
                  <a:pt x="11849" y="18434"/>
                  <a:pt x="12121" y="17400"/>
                </a:cubicBezTo>
                <a:cubicBezTo>
                  <a:pt x="12121" y="17610"/>
                  <a:pt x="12126" y="17779"/>
                  <a:pt x="12137" y="17936"/>
                </a:cubicBezTo>
                <a:cubicBezTo>
                  <a:pt x="12164" y="18351"/>
                  <a:pt x="12501" y="19271"/>
                  <a:pt x="12386" y="19686"/>
                </a:cubicBezTo>
                <a:cubicBezTo>
                  <a:pt x="12272" y="20101"/>
                  <a:pt x="12822" y="20227"/>
                  <a:pt x="12789" y="20708"/>
                </a:cubicBezTo>
                <a:cubicBezTo>
                  <a:pt x="12756" y="21189"/>
                  <a:pt x="13148" y="21507"/>
                  <a:pt x="13148" y="21507"/>
                </a:cubicBezTo>
                <a:lnTo>
                  <a:pt x="14480" y="21501"/>
                </a:lnTo>
                <a:cubicBezTo>
                  <a:pt x="14480" y="21501"/>
                  <a:pt x="14192" y="20672"/>
                  <a:pt x="13991" y="20413"/>
                </a:cubicBezTo>
                <a:cubicBezTo>
                  <a:pt x="13789" y="20154"/>
                  <a:pt x="13426" y="19583"/>
                  <a:pt x="13404" y="18494"/>
                </a:cubicBezTo>
                <a:cubicBezTo>
                  <a:pt x="13393" y="17971"/>
                  <a:pt x="13360" y="15901"/>
                  <a:pt x="13501" y="15486"/>
                </a:cubicBezTo>
                <a:cubicBezTo>
                  <a:pt x="13643" y="15071"/>
                  <a:pt x="14013" y="13995"/>
                  <a:pt x="14138" y="13531"/>
                </a:cubicBezTo>
                <a:cubicBezTo>
                  <a:pt x="14307" y="12912"/>
                  <a:pt x="14889" y="12990"/>
                  <a:pt x="15629" y="11011"/>
                </a:cubicBezTo>
                <a:cubicBezTo>
                  <a:pt x="15841" y="10445"/>
                  <a:pt x="16101" y="9899"/>
                  <a:pt x="16460" y="9430"/>
                </a:cubicBezTo>
                <a:cubicBezTo>
                  <a:pt x="16873" y="8895"/>
                  <a:pt x="17043" y="8629"/>
                  <a:pt x="17043" y="8629"/>
                </a:cubicBezTo>
                <a:cubicBezTo>
                  <a:pt x="17043" y="8629"/>
                  <a:pt x="17335" y="9033"/>
                  <a:pt x="17688" y="9255"/>
                </a:cubicBezTo>
                <a:cubicBezTo>
                  <a:pt x="17949" y="9424"/>
                  <a:pt x="18669" y="9633"/>
                  <a:pt x="18973" y="9748"/>
                </a:cubicBezTo>
                <a:cubicBezTo>
                  <a:pt x="19109" y="9802"/>
                  <a:pt x="19217" y="9910"/>
                  <a:pt x="19282" y="10048"/>
                </a:cubicBezTo>
                <a:cubicBezTo>
                  <a:pt x="19592" y="10740"/>
                  <a:pt x="20039" y="10409"/>
                  <a:pt x="20039" y="10409"/>
                </a:cubicBezTo>
                <a:cubicBezTo>
                  <a:pt x="20039" y="10409"/>
                  <a:pt x="20326" y="10928"/>
                  <a:pt x="20810" y="10687"/>
                </a:cubicBezTo>
                <a:cubicBezTo>
                  <a:pt x="21300" y="10447"/>
                  <a:pt x="21349" y="9839"/>
                  <a:pt x="21408" y="9304"/>
                </a:cubicBezTo>
                <a:cubicBezTo>
                  <a:pt x="21490" y="8594"/>
                  <a:pt x="20898" y="8197"/>
                  <a:pt x="20615" y="7625"/>
                </a:cubicBezTo>
                <a:cubicBezTo>
                  <a:pt x="20408" y="7210"/>
                  <a:pt x="20321" y="6957"/>
                  <a:pt x="20212" y="6590"/>
                </a:cubicBezTo>
                <a:cubicBezTo>
                  <a:pt x="20103" y="6217"/>
                  <a:pt x="20006" y="6098"/>
                  <a:pt x="20142" y="5821"/>
                </a:cubicBezTo>
                <a:cubicBezTo>
                  <a:pt x="20278" y="5544"/>
                  <a:pt x="20217" y="5014"/>
                  <a:pt x="19320" y="4268"/>
                </a:cubicBezTo>
                <a:cubicBezTo>
                  <a:pt x="19227" y="4190"/>
                  <a:pt x="19131" y="4118"/>
                  <a:pt x="19033" y="4052"/>
                </a:cubicBezTo>
                <a:cubicBezTo>
                  <a:pt x="19484" y="3535"/>
                  <a:pt x="20017" y="2692"/>
                  <a:pt x="19848" y="1417"/>
                </a:cubicBezTo>
                <a:cubicBezTo>
                  <a:pt x="19647" y="-93"/>
                  <a:pt x="19174" y="-79"/>
                  <a:pt x="19028" y="251"/>
                </a:cubicBezTo>
                <a:cubicBezTo>
                  <a:pt x="18848" y="648"/>
                  <a:pt x="18602" y="1219"/>
                  <a:pt x="18395" y="2212"/>
                </a:cubicBezTo>
                <a:cubicBezTo>
                  <a:pt x="18308" y="2627"/>
                  <a:pt x="18184" y="3193"/>
                  <a:pt x="17923" y="3590"/>
                </a:cubicBezTo>
                <a:cubicBezTo>
                  <a:pt x="18059" y="3030"/>
                  <a:pt x="18097" y="2211"/>
                  <a:pt x="18037" y="1597"/>
                </a:cubicBezTo>
                <a:cubicBezTo>
                  <a:pt x="17975" y="966"/>
                  <a:pt x="17651" y="91"/>
                  <a:pt x="17425" y="7"/>
                </a:cubicBezTo>
                <a:close/>
              </a:path>
            </a:pathLst>
          </a:cu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58" name="소"/>
          <p:cNvSpPr/>
          <p:nvPr/>
        </p:nvSpPr>
        <p:spPr>
          <a:xfrm>
            <a:off x="7956271" y="2277055"/>
            <a:ext cx="762947" cy="462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7" h="21545" extrusionOk="0">
                <a:moveTo>
                  <a:pt x="18406" y="6"/>
                </a:moveTo>
                <a:cubicBezTo>
                  <a:pt x="18276" y="42"/>
                  <a:pt x="18137" y="245"/>
                  <a:pt x="18002" y="719"/>
                </a:cubicBezTo>
                <a:cubicBezTo>
                  <a:pt x="17367" y="1211"/>
                  <a:pt x="17198" y="455"/>
                  <a:pt x="16922" y="358"/>
                </a:cubicBezTo>
                <a:cubicBezTo>
                  <a:pt x="16647" y="261"/>
                  <a:pt x="16370" y="825"/>
                  <a:pt x="16646" y="1563"/>
                </a:cubicBezTo>
                <a:cubicBezTo>
                  <a:pt x="15824" y="1790"/>
                  <a:pt x="14731" y="1776"/>
                  <a:pt x="13583" y="808"/>
                </a:cubicBezTo>
                <a:cubicBezTo>
                  <a:pt x="13370" y="628"/>
                  <a:pt x="13134" y="530"/>
                  <a:pt x="12895" y="555"/>
                </a:cubicBezTo>
                <a:cubicBezTo>
                  <a:pt x="11366" y="716"/>
                  <a:pt x="8937" y="1036"/>
                  <a:pt x="7079" y="1404"/>
                </a:cubicBezTo>
                <a:cubicBezTo>
                  <a:pt x="4845" y="1848"/>
                  <a:pt x="3290" y="1731"/>
                  <a:pt x="2479" y="3519"/>
                </a:cubicBezTo>
                <a:lnTo>
                  <a:pt x="2481" y="3483"/>
                </a:lnTo>
                <a:cubicBezTo>
                  <a:pt x="2481" y="3483"/>
                  <a:pt x="1251" y="5269"/>
                  <a:pt x="583" y="11343"/>
                </a:cubicBezTo>
                <a:cubicBezTo>
                  <a:pt x="304" y="11737"/>
                  <a:pt x="179" y="12329"/>
                  <a:pt x="47" y="13313"/>
                </a:cubicBezTo>
                <a:cubicBezTo>
                  <a:pt x="-59" y="14113"/>
                  <a:pt x="47" y="15020"/>
                  <a:pt x="47" y="15020"/>
                </a:cubicBezTo>
                <a:cubicBezTo>
                  <a:pt x="533" y="14678"/>
                  <a:pt x="1030" y="12935"/>
                  <a:pt x="942" y="11462"/>
                </a:cubicBezTo>
                <a:cubicBezTo>
                  <a:pt x="1063" y="10205"/>
                  <a:pt x="1652" y="6464"/>
                  <a:pt x="2281" y="6156"/>
                </a:cubicBezTo>
                <a:cubicBezTo>
                  <a:pt x="2511" y="8306"/>
                  <a:pt x="3102" y="11155"/>
                  <a:pt x="1921" y="14029"/>
                </a:cubicBezTo>
                <a:cubicBezTo>
                  <a:pt x="1729" y="15969"/>
                  <a:pt x="1837" y="19104"/>
                  <a:pt x="1417" y="20501"/>
                </a:cubicBezTo>
                <a:lnTo>
                  <a:pt x="1670" y="20596"/>
                </a:lnTo>
                <a:cubicBezTo>
                  <a:pt x="1670" y="20596"/>
                  <a:pt x="1703" y="20912"/>
                  <a:pt x="1625" y="21545"/>
                </a:cubicBezTo>
                <a:lnTo>
                  <a:pt x="2879" y="21545"/>
                </a:lnTo>
                <a:cubicBezTo>
                  <a:pt x="2879" y="21545"/>
                  <a:pt x="2667" y="21089"/>
                  <a:pt x="2519" y="20457"/>
                </a:cubicBezTo>
                <a:cubicBezTo>
                  <a:pt x="2371" y="19825"/>
                  <a:pt x="2498" y="16804"/>
                  <a:pt x="3006" y="15470"/>
                </a:cubicBezTo>
                <a:cubicBezTo>
                  <a:pt x="3428" y="14696"/>
                  <a:pt x="3775" y="13780"/>
                  <a:pt x="4001" y="13000"/>
                </a:cubicBezTo>
                <a:cubicBezTo>
                  <a:pt x="4239" y="12858"/>
                  <a:pt x="4531" y="12716"/>
                  <a:pt x="4864" y="12611"/>
                </a:cubicBezTo>
                <a:lnTo>
                  <a:pt x="4639" y="15203"/>
                </a:lnTo>
                <a:cubicBezTo>
                  <a:pt x="4639" y="15203"/>
                  <a:pt x="5252" y="17632"/>
                  <a:pt x="5433" y="18667"/>
                </a:cubicBezTo>
                <a:cubicBezTo>
                  <a:pt x="5588" y="19553"/>
                  <a:pt x="5609" y="20585"/>
                  <a:pt x="5609" y="20585"/>
                </a:cubicBezTo>
                <a:lnTo>
                  <a:pt x="5873" y="20712"/>
                </a:lnTo>
                <a:cubicBezTo>
                  <a:pt x="5929" y="21326"/>
                  <a:pt x="6046" y="21545"/>
                  <a:pt x="6046" y="21545"/>
                </a:cubicBezTo>
                <a:lnTo>
                  <a:pt x="7273" y="21545"/>
                </a:lnTo>
                <a:cubicBezTo>
                  <a:pt x="5363" y="17861"/>
                  <a:pt x="6017" y="13841"/>
                  <a:pt x="6319" y="12497"/>
                </a:cubicBezTo>
                <a:cubicBezTo>
                  <a:pt x="6513" y="12530"/>
                  <a:pt x="6711" y="12583"/>
                  <a:pt x="6913" y="12661"/>
                </a:cubicBezTo>
                <a:cubicBezTo>
                  <a:pt x="8430" y="13251"/>
                  <a:pt x="9964" y="13797"/>
                  <a:pt x="11341" y="13627"/>
                </a:cubicBezTo>
                <a:cubicBezTo>
                  <a:pt x="11321" y="14595"/>
                  <a:pt x="11350" y="15634"/>
                  <a:pt x="11373" y="16347"/>
                </a:cubicBezTo>
                <a:cubicBezTo>
                  <a:pt x="11419" y="17769"/>
                  <a:pt x="10988" y="20474"/>
                  <a:pt x="10988" y="20474"/>
                </a:cubicBezTo>
                <a:lnTo>
                  <a:pt x="11240" y="20615"/>
                </a:lnTo>
                <a:cubicBezTo>
                  <a:pt x="11240" y="20615"/>
                  <a:pt x="11195" y="21245"/>
                  <a:pt x="11408" y="21545"/>
                </a:cubicBezTo>
                <a:lnTo>
                  <a:pt x="12403" y="21545"/>
                </a:lnTo>
                <a:cubicBezTo>
                  <a:pt x="11731" y="20234"/>
                  <a:pt x="12064" y="17577"/>
                  <a:pt x="12393" y="16874"/>
                </a:cubicBezTo>
                <a:cubicBezTo>
                  <a:pt x="12529" y="16581"/>
                  <a:pt x="12650" y="15573"/>
                  <a:pt x="12746" y="14496"/>
                </a:cubicBezTo>
                <a:cubicBezTo>
                  <a:pt x="12830" y="15210"/>
                  <a:pt x="12951" y="15729"/>
                  <a:pt x="13108" y="16114"/>
                </a:cubicBezTo>
                <a:cubicBezTo>
                  <a:pt x="13681" y="17523"/>
                  <a:pt x="13742" y="20554"/>
                  <a:pt x="13742" y="20554"/>
                </a:cubicBezTo>
                <a:lnTo>
                  <a:pt x="13983" y="20715"/>
                </a:lnTo>
                <a:cubicBezTo>
                  <a:pt x="13983" y="20715"/>
                  <a:pt x="14035" y="21312"/>
                  <a:pt x="14240" y="21545"/>
                </a:cubicBezTo>
                <a:lnTo>
                  <a:pt x="15320" y="21545"/>
                </a:lnTo>
                <a:cubicBezTo>
                  <a:pt x="15320" y="21545"/>
                  <a:pt x="14239" y="19951"/>
                  <a:pt x="14303" y="15822"/>
                </a:cubicBezTo>
                <a:cubicBezTo>
                  <a:pt x="14309" y="15469"/>
                  <a:pt x="14259" y="13973"/>
                  <a:pt x="14225" y="12969"/>
                </a:cubicBezTo>
                <a:cubicBezTo>
                  <a:pt x="14499" y="12708"/>
                  <a:pt x="14738" y="12286"/>
                  <a:pt x="14898" y="11607"/>
                </a:cubicBezTo>
                <a:cubicBezTo>
                  <a:pt x="15809" y="7427"/>
                  <a:pt x="17536" y="6689"/>
                  <a:pt x="18321" y="6900"/>
                </a:cubicBezTo>
                <a:cubicBezTo>
                  <a:pt x="19105" y="7110"/>
                  <a:pt x="19444" y="6865"/>
                  <a:pt x="19995" y="6514"/>
                </a:cubicBezTo>
                <a:cubicBezTo>
                  <a:pt x="20610" y="7392"/>
                  <a:pt x="20758" y="7111"/>
                  <a:pt x="20928" y="7111"/>
                </a:cubicBezTo>
                <a:cubicBezTo>
                  <a:pt x="21097" y="7111"/>
                  <a:pt x="21202" y="6584"/>
                  <a:pt x="21372" y="6197"/>
                </a:cubicBezTo>
                <a:cubicBezTo>
                  <a:pt x="21541" y="5811"/>
                  <a:pt x="21288" y="5285"/>
                  <a:pt x="21097" y="5110"/>
                </a:cubicBezTo>
                <a:cubicBezTo>
                  <a:pt x="20906" y="4934"/>
                  <a:pt x="20142" y="3246"/>
                  <a:pt x="19888" y="2193"/>
                </a:cubicBezTo>
                <a:cubicBezTo>
                  <a:pt x="19634" y="1139"/>
                  <a:pt x="19126" y="1316"/>
                  <a:pt x="18935" y="719"/>
                </a:cubicBezTo>
                <a:cubicBezTo>
                  <a:pt x="18816" y="346"/>
                  <a:pt x="18622" y="-55"/>
                  <a:pt x="18406" y="6"/>
                </a:cubicBezTo>
                <a:close/>
              </a:path>
            </a:pathLst>
          </a:cu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59" name="여우"/>
          <p:cNvSpPr/>
          <p:nvPr/>
        </p:nvSpPr>
        <p:spPr>
          <a:xfrm>
            <a:off x="7904849" y="3158991"/>
            <a:ext cx="638560" cy="329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569" extrusionOk="0">
                <a:moveTo>
                  <a:pt x="17882" y="0"/>
                </a:moveTo>
                <a:cubicBezTo>
                  <a:pt x="17569" y="42"/>
                  <a:pt x="17309" y="987"/>
                  <a:pt x="17142" y="2170"/>
                </a:cubicBezTo>
                <a:cubicBezTo>
                  <a:pt x="17126" y="2285"/>
                  <a:pt x="17088" y="2388"/>
                  <a:pt x="17034" y="2451"/>
                </a:cubicBezTo>
                <a:cubicBezTo>
                  <a:pt x="16629" y="2943"/>
                  <a:pt x="16246" y="3802"/>
                  <a:pt x="15917" y="4283"/>
                </a:cubicBezTo>
                <a:cubicBezTo>
                  <a:pt x="15356" y="5111"/>
                  <a:pt x="14092" y="5634"/>
                  <a:pt x="13304" y="5330"/>
                </a:cubicBezTo>
                <a:cubicBezTo>
                  <a:pt x="12332" y="4953"/>
                  <a:pt x="10977" y="4546"/>
                  <a:pt x="9687" y="4578"/>
                </a:cubicBezTo>
                <a:cubicBezTo>
                  <a:pt x="9622" y="4578"/>
                  <a:pt x="9558" y="4577"/>
                  <a:pt x="9493" y="4588"/>
                </a:cubicBezTo>
                <a:cubicBezTo>
                  <a:pt x="8003" y="4546"/>
                  <a:pt x="4877" y="4818"/>
                  <a:pt x="3268" y="7362"/>
                </a:cubicBezTo>
                <a:cubicBezTo>
                  <a:pt x="3241" y="7394"/>
                  <a:pt x="3219" y="7435"/>
                  <a:pt x="3187" y="7477"/>
                </a:cubicBezTo>
                <a:cubicBezTo>
                  <a:pt x="1729" y="9613"/>
                  <a:pt x="342" y="15582"/>
                  <a:pt x="2" y="18032"/>
                </a:cubicBezTo>
                <a:cubicBezTo>
                  <a:pt x="-9" y="18126"/>
                  <a:pt x="29" y="18209"/>
                  <a:pt x="83" y="18199"/>
                </a:cubicBezTo>
                <a:cubicBezTo>
                  <a:pt x="288" y="18126"/>
                  <a:pt x="478" y="17990"/>
                  <a:pt x="639" y="17823"/>
                </a:cubicBezTo>
                <a:cubicBezTo>
                  <a:pt x="666" y="17791"/>
                  <a:pt x="694" y="17842"/>
                  <a:pt x="688" y="17895"/>
                </a:cubicBezTo>
                <a:cubicBezTo>
                  <a:pt x="570" y="18795"/>
                  <a:pt x="483" y="19590"/>
                  <a:pt x="445" y="20208"/>
                </a:cubicBezTo>
                <a:cubicBezTo>
                  <a:pt x="440" y="20281"/>
                  <a:pt x="472" y="20355"/>
                  <a:pt x="510" y="20355"/>
                </a:cubicBezTo>
                <a:cubicBezTo>
                  <a:pt x="1168" y="20376"/>
                  <a:pt x="2393" y="19686"/>
                  <a:pt x="2836" y="16776"/>
                </a:cubicBezTo>
                <a:cubicBezTo>
                  <a:pt x="3338" y="13446"/>
                  <a:pt x="3993" y="10639"/>
                  <a:pt x="4867" y="9613"/>
                </a:cubicBezTo>
                <a:cubicBezTo>
                  <a:pt x="4905" y="9571"/>
                  <a:pt x="4953" y="9614"/>
                  <a:pt x="4953" y="9708"/>
                </a:cubicBezTo>
                <a:cubicBezTo>
                  <a:pt x="4969" y="10577"/>
                  <a:pt x="5077" y="11583"/>
                  <a:pt x="5385" y="12421"/>
                </a:cubicBezTo>
                <a:cubicBezTo>
                  <a:pt x="5423" y="12525"/>
                  <a:pt x="5428" y="12672"/>
                  <a:pt x="5390" y="12787"/>
                </a:cubicBezTo>
                <a:cubicBezTo>
                  <a:pt x="5147" y="13510"/>
                  <a:pt x="4711" y="14284"/>
                  <a:pt x="3976" y="15038"/>
                </a:cubicBezTo>
                <a:cubicBezTo>
                  <a:pt x="3820" y="15195"/>
                  <a:pt x="3712" y="15455"/>
                  <a:pt x="3685" y="15748"/>
                </a:cubicBezTo>
                <a:cubicBezTo>
                  <a:pt x="3404" y="18701"/>
                  <a:pt x="3220" y="21171"/>
                  <a:pt x="3749" y="21517"/>
                </a:cubicBezTo>
                <a:lnTo>
                  <a:pt x="4931" y="21517"/>
                </a:lnTo>
                <a:cubicBezTo>
                  <a:pt x="4931" y="21517"/>
                  <a:pt x="5389" y="20221"/>
                  <a:pt x="4374" y="20378"/>
                </a:cubicBezTo>
                <a:cubicBezTo>
                  <a:pt x="4321" y="20388"/>
                  <a:pt x="4278" y="20292"/>
                  <a:pt x="4283" y="20198"/>
                </a:cubicBezTo>
                <a:cubicBezTo>
                  <a:pt x="4413" y="18083"/>
                  <a:pt x="4575" y="17215"/>
                  <a:pt x="6200" y="15895"/>
                </a:cubicBezTo>
                <a:cubicBezTo>
                  <a:pt x="6259" y="15843"/>
                  <a:pt x="6324" y="15947"/>
                  <a:pt x="6308" y="16072"/>
                </a:cubicBezTo>
                <a:cubicBezTo>
                  <a:pt x="6254" y="16491"/>
                  <a:pt x="6194" y="16857"/>
                  <a:pt x="6151" y="17119"/>
                </a:cubicBezTo>
                <a:cubicBezTo>
                  <a:pt x="6102" y="17412"/>
                  <a:pt x="6145" y="17716"/>
                  <a:pt x="6264" y="17957"/>
                </a:cubicBezTo>
                <a:lnTo>
                  <a:pt x="7863" y="21173"/>
                </a:lnTo>
                <a:cubicBezTo>
                  <a:pt x="7971" y="21393"/>
                  <a:pt x="8137" y="21517"/>
                  <a:pt x="8315" y="21517"/>
                </a:cubicBezTo>
                <a:lnTo>
                  <a:pt x="9439" y="21517"/>
                </a:lnTo>
                <a:cubicBezTo>
                  <a:pt x="9725" y="20344"/>
                  <a:pt x="8985" y="20366"/>
                  <a:pt x="8710" y="20407"/>
                </a:cubicBezTo>
                <a:cubicBezTo>
                  <a:pt x="8651" y="20418"/>
                  <a:pt x="8591" y="20365"/>
                  <a:pt x="8553" y="20260"/>
                </a:cubicBezTo>
                <a:lnTo>
                  <a:pt x="7679" y="17747"/>
                </a:lnTo>
                <a:cubicBezTo>
                  <a:pt x="7577" y="17454"/>
                  <a:pt x="7603" y="17089"/>
                  <a:pt x="7743" y="16838"/>
                </a:cubicBezTo>
                <a:cubicBezTo>
                  <a:pt x="8019" y="16346"/>
                  <a:pt x="8483" y="15426"/>
                  <a:pt x="8823" y="14253"/>
                </a:cubicBezTo>
                <a:cubicBezTo>
                  <a:pt x="8861" y="14127"/>
                  <a:pt x="8926" y="14044"/>
                  <a:pt x="9002" y="14044"/>
                </a:cubicBezTo>
                <a:cubicBezTo>
                  <a:pt x="9553" y="13991"/>
                  <a:pt x="10211" y="14042"/>
                  <a:pt x="11139" y="14439"/>
                </a:cubicBezTo>
                <a:cubicBezTo>
                  <a:pt x="11463" y="14576"/>
                  <a:pt x="11788" y="14692"/>
                  <a:pt x="12106" y="14786"/>
                </a:cubicBezTo>
                <a:cubicBezTo>
                  <a:pt x="12155" y="14797"/>
                  <a:pt x="12181" y="14889"/>
                  <a:pt x="12165" y="14973"/>
                </a:cubicBezTo>
                <a:cubicBezTo>
                  <a:pt x="11609" y="17590"/>
                  <a:pt x="11010" y="21213"/>
                  <a:pt x="11804" y="21517"/>
                </a:cubicBezTo>
                <a:lnTo>
                  <a:pt x="13110" y="21517"/>
                </a:lnTo>
                <a:cubicBezTo>
                  <a:pt x="13110" y="21517"/>
                  <a:pt x="13321" y="20272"/>
                  <a:pt x="12403" y="20345"/>
                </a:cubicBezTo>
                <a:cubicBezTo>
                  <a:pt x="12349" y="20345"/>
                  <a:pt x="12305" y="20241"/>
                  <a:pt x="12327" y="20136"/>
                </a:cubicBezTo>
                <a:cubicBezTo>
                  <a:pt x="12689" y="18387"/>
                  <a:pt x="13461" y="16502"/>
                  <a:pt x="14071" y="15225"/>
                </a:cubicBezTo>
                <a:cubicBezTo>
                  <a:pt x="14115" y="15141"/>
                  <a:pt x="14185" y="15162"/>
                  <a:pt x="14206" y="15277"/>
                </a:cubicBezTo>
                <a:cubicBezTo>
                  <a:pt x="14617" y="17298"/>
                  <a:pt x="15295" y="19979"/>
                  <a:pt x="16197" y="21330"/>
                </a:cubicBezTo>
                <a:cubicBezTo>
                  <a:pt x="16300" y="21487"/>
                  <a:pt x="16435" y="21569"/>
                  <a:pt x="16575" y="21569"/>
                </a:cubicBezTo>
                <a:lnTo>
                  <a:pt x="17661" y="21569"/>
                </a:lnTo>
                <a:cubicBezTo>
                  <a:pt x="17661" y="21569"/>
                  <a:pt x="17920" y="20221"/>
                  <a:pt x="16825" y="20378"/>
                </a:cubicBezTo>
                <a:cubicBezTo>
                  <a:pt x="16749" y="20388"/>
                  <a:pt x="16672" y="20323"/>
                  <a:pt x="16624" y="20208"/>
                </a:cubicBezTo>
                <a:cubicBezTo>
                  <a:pt x="16176" y="19119"/>
                  <a:pt x="15587" y="17017"/>
                  <a:pt x="15981" y="14672"/>
                </a:cubicBezTo>
                <a:cubicBezTo>
                  <a:pt x="16008" y="14525"/>
                  <a:pt x="16062" y="14397"/>
                  <a:pt x="16138" y="14345"/>
                </a:cubicBezTo>
                <a:cubicBezTo>
                  <a:pt x="16365" y="14188"/>
                  <a:pt x="16564" y="13991"/>
                  <a:pt x="16732" y="13782"/>
                </a:cubicBezTo>
                <a:cubicBezTo>
                  <a:pt x="17531" y="12735"/>
                  <a:pt x="18076" y="9384"/>
                  <a:pt x="18589" y="8861"/>
                </a:cubicBezTo>
                <a:cubicBezTo>
                  <a:pt x="18767" y="8683"/>
                  <a:pt x="18966" y="8597"/>
                  <a:pt x="19166" y="8628"/>
                </a:cubicBezTo>
                <a:cubicBezTo>
                  <a:pt x="19512" y="8681"/>
                  <a:pt x="19858" y="8775"/>
                  <a:pt x="20074" y="8786"/>
                </a:cubicBezTo>
                <a:cubicBezTo>
                  <a:pt x="20376" y="8806"/>
                  <a:pt x="20781" y="8808"/>
                  <a:pt x="20916" y="8242"/>
                </a:cubicBezTo>
                <a:cubicBezTo>
                  <a:pt x="20932" y="8159"/>
                  <a:pt x="20970" y="8106"/>
                  <a:pt x="21013" y="8085"/>
                </a:cubicBezTo>
                <a:cubicBezTo>
                  <a:pt x="21424" y="7907"/>
                  <a:pt x="21580" y="7309"/>
                  <a:pt x="21580" y="7058"/>
                </a:cubicBezTo>
                <a:cubicBezTo>
                  <a:pt x="21591" y="6786"/>
                  <a:pt x="20618" y="5982"/>
                  <a:pt x="20327" y="5720"/>
                </a:cubicBezTo>
                <a:cubicBezTo>
                  <a:pt x="20035" y="5458"/>
                  <a:pt x="19933" y="4787"/>
                  <a:pt x="19863" y="4221"/>
                </a:cubicBezTo>
                <a:cubicBezTo>
                  <a:pt x="19771" y="3457"/>
                  <a:pt x="19491" y="3047"/>
                  <a:pt x="19254" y="2827"/>
                </a:cubicBezTo>
                <a:cubicBezTo>
                  <a:pt x="19221" y="2796"/>
                  <a:pt x="19205" y="2713"/>
                  <a:pt x="19227" y="2651"/>
                </a:cubicBezTo>
                <a:cubicBezTo>
                  <a:pt x="19459" y="1907"/>
                  <a:pt x="19652" y="1153"/>
                  <a:pt x="19544" y="1028"/>
                </a:cubicBezTo>
                <a:cubicBezTo>
                  <a:pt x="19398" y="860"/>
                  <a:pt x="18876" y="1280"/>
                  <a:pt x="18368" y="1898"/>
                </a:cubicBezTo>
                <a:cubicBezTo>
                  <a:pt x="18330" y="1950"/>
                  <a:pt x="18276" y="1897"/>
                  <a:pt x="18270" y="1803"/>
                </a:cubicBezTo>
                <a:cubicBezTo>
                  <a:pt x="18211" y="934"/>
                  <a:pt x="18098" y="-31"/>
                  <a:pt x="17882" y="0"/>
                </a:cubicBezTo>
                <a:close/>
              </a:path>
            </a:pathLst>
          </a:cu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60" name="돌고래"/>
          <p:cNvSpPr/>
          <p:nvPr/>
        </p:nvSpPr>
        <p:spPr>
          <a:xfrm>
            <a:off x="4497449" y="4342159"/>
            <a:ext cx="750247" cy="342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4" h="21556" extrusionOk="0">
                <a:moveTo>
                  <a:pt x="9278" y="1"/>
                </a:moveTo>
                <a:cubicBezTo>
                  <a:pt x="8848" y="22"/>
                  <a:pt x="8502" y="256"/>
                  <a:pt x="8502" y="256"/>
                </a:cubicBezTo>
                <a:cubicBezTo>
                  <a:pt x="8502" y="256"/>
                  <a:pt x="10166" y="2363"/>
                  <a:pt x="8138" y="5494"/>
                </a:cubicBezTo>
                <a:cubicBezTo>
                  <a:pt x="8138" y="5494"/>
                  <a:pt x="5444" y="8321"/>
                  <a:pt x="2710" y="16999"/>
                </a:cubicBezTo>
                <a:cubicBezTo>
                  <a:pt x="837" y="17677"/>
                  <a:pt x="214" y="19150"/>
                  <a:pt x="16" y="19895"/>
                </a:cubicBezTo>
                <a:cubicBezTo>
                  <a:pt x="-32" y="20074"/>
                  <a:pt x="36" y="20296"/>
                  <a:pt x="129" y="20264"/>
                </a:cubicBezTo>
                <a:cubicBezTo>
                  <a:pt x="382" y="20176"/>
                  <a:pt x="838" y="20056"/>
                  <a:pt x="1297" y="20120"/>
                </a:cubicBezTo>
                <a:cubicBezTo>
                  <a:pt x="1660" y="20170"/>
                  <a:pt x="1912" y="19949"/>
                  <a:pt x="2069" y="19732"/>
                </a:cubicBezTo>
                <a:cubicBezTo>
                  <a:pt x="2067" y="19746"/>
                  <a:pt x="2063" y="19762"/>
                  <a:pt x="2061" y="19776"/>
                </a:cubicBezTo>
                <a:cubicBezTo>
                  <a:pt x="2023" y="20068"/>
                  <a:pt x="2099" y="20375"/>
                  <a:pt x="2230" y="20467"/>
                </a:cubicBezTo>
                <a:cubicBezTo>
                  <a:pt x="2515" y="20669"/>
                  <a:pt x="2839" y="21062"/>
                  <a:pt x="2987" y="21453"/>
                </a:cubicBezTo>
                <a:cubicBezTo>
                  <a:pt x="3034" y="21578"/>
                  <a:pt x="3120" y="21589"/>
                  <a:pt x="3177" y="21487"/>
                </a:cubicBezTo>
                <a:cubicBezTo>
                  <a:pt x="3839" y="20302"/>
                  <a:pt x="3673" y="18458"/>
                  <a:pt x="3559" y="17660"/>
                </a:cubicBezTo>
                <a:cubicBezTo>
                  <a:pt x="4599" y="16116"/>
                  <a:pt x="6204" y="13909"/>
                  <a:pt x="7246" y="13335"/>
                </a:cubicBezTo>
                <a:cubicBezTo>
                  <a:pt x="8873" y="12438"/>
                  <a:pt x="9633" y="12932"/>
                  <a:pt x="13794" y="11990"/>
                </a:cubicBezTo>
                <a:cubicBezTo>
                  <a:pt x="13614" y="12526"/>
                  <a:pt x="13294" y="13241"/>
                  <a:pt x="12743" y="13834"/>
                </a:cubicBezTo>
                <a:cubicBezTo>
                  <a:pt x="12645" y="13939"/>
                  <a:pt x="12655" y="14256"/>
                  <a:pt x="12760" y="14325"/>
                </a:cubicBezTo>
                <a:cubicBezTo>
                  <a:pt x="13824" y="15026"/>
                  <a:pt x="14877" y="14559"/>
                  <a:pt x="16311" y="12020"/>
                </a:cubicBezTo>
                <a:cubicBezTo>
                  <a:pt x="16585" y="12302"/>
                  <a:pt x="17539" y="13134"/>
                  <a:pt x="19139" y="12995"/>
                </a:cubicBezTo>
                <a:cubicBezTo>
                  <a:pt x="19975" y="12922"/>
                  <a:pt x="20821" y="15234"/>
                  <a:pt x="21328" y="14170"/>
                </a:cubicBezTo>
                <a:cubicBezTo>
                  <a:pt x="21568" y="13664"/>
                  <a:pt x="20111" y="11089"/>
                  <a:pt x="20111" y="11089"/>
                </a:cubicBezTo>
                <a:cubicBezTo>
                  <a:pt x="20217" y="8736"/>
                  <a:pt x="19202" y="5286"/>
                  <a:pt x="16241" y="3344"/>
                </a:cubicBezTo>
                <a:cubicBezTo>
                  <a:pt x="14570" y="2248"/>
                  <a:pt x="12514" y="2435"/>
                  <a:pt x="12514" y="2435"/>
                </a:cubicBezTo>
                <a:cubicBezTo>
                  <a:pt x="11457" y="2304"/>
                  <a:pt x="10782" y="936"/>
                  <a:pt x="10085" y="297"/>
                </a:cubicBezTo>
                <a:cubicBezTo>
                  <a:pt x="9824" y="57"/>
                  <a:pt x="9536" y="-11"/>
                  <a:pt x="9278" y="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61" name="상어"/>
          <p:cNvSpPr/>
          <p:nvPr/>
        </p:nvSpPr>
        <p:spPr>
          <a:xfrm>
            <a:off x="4925149" y="4904766"/>
            <a:ext cx="776404" cy="281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521" extrusionOk="0">
                <a:moveTo>
                  <a:pt x="10160" y="3"/>
                </a:moveTo>
                <a:cubicBezTo>
                  <a:pt x="10044" y="30"/>
                  <a:pt x="9983" y="269"/>
                  <a:pt x="10046" y="891"/>
                </a:cubicBezTo>
                <a:cubicBezTo>
                  <a:pt x="10391" y="4250"/>
                  <a:pt x="9678" y="6794"/>
                  <a:pt x="9173" y="7278"/>
                </a:cubicBezTo>
                <a:cubicBezTo>
                  <a:pt x="8669" y="7763"/>
                  <a:pt x="4738" y="10391"/>
                  <a:pt x="4468" y="10541"/>
                </a:cubicBezTo>
                <a:cubicBezTo>
                  <a:pt x="4198" y="10691"/>
                  <a:pt x="3783" y="10947"/>
                  <a:pt x="3632" y="10351"/>
                </a:cubicBezTo>
                <a:cubicBezTo>
                  <a:pt x="2452" y="6038"/>
                  <a:pt x="791" y="3671"/>
                  <a:pt x="293" y="3252"/>
                </a:cubicBezTo>
                <a:cubicBezTo>
                  <a:pt x="47" y="3045"/>
                  <a:pt x="-75" y="3160"/>
                  <a:pt x="48" y="3562"/>
                </a:cubicBezTo>
                <a:cubicBezTo>
                  <a:pt x="203" y="4066"/>
                  <a:pt x="1794" y="8990"/>
                  <a:pt x="1994" y="11883"/>
                </a:cubicBezTo>
                <a:cubicBezTo>
                  <a:pt x="2106" y="13515"/>
                  <a:pt x="1364" y="17351"/>
                  <a:pt x="1297" y="17723"/>
                </a:cubicBezTo>
                <a:cubicBezTo>
                  <a:pt x="1229" y="18096"/>
                  <a:pt x="1094" y="18344"/>
                  <a:pt x="1297" y="18469"/>
                </a:cubicBezTo>
                <a:cubicBezTo>
                  <a:pt x="2123" y="18469"/>
                  <a:pt x="3308" y="14655"/>
                  <a:pt x="3584" y="13660"/>
                </a:cubicBezTo>
                <a:cubicBezTo>
                  <a:pt x="3799" y="12885"/>
                  <a:pt x="4479" y="12780"/>
                  <a:pt x="5065" y="13248"/>
                </a:cubicBezTo>
                <a:cubicBezTo>
                  <a:pt x="6070" y="14051"/>
                  <a:pt x="8824" y="15716"/>
                  <a:pt x="11899" y="16256"/>
                </a:cubicBezTo>
                <a:cubicBezTo>
                  <a:pt x="11800" y="18071"/>
                  <a:pt x="11191" y="20062"/>
                  <a:pt x="11072" y="20579"/>
                </a:cubicBezTo>
                <a:cubicBezTo>
                  <a:pt x="10914" y="21263"/>
                  <a:pt x="10927" y="21576"/>
                  <a:pt x="11219" y="21514"/>
                </a:cubicBezTo>
                <a:cubicBezTo>
                  <a:pt x="12413" y="21102"/>
                  <a:pt x="13574" y="18374"/>
                  <a:pt x="14269" y="16418"/>
                </a:cubicBezTo>
                <a:cubicBezTo>
                  <a:pt x="16106" y="16328"/>
                  <a:pt x="17929" y="15681"/>
                  <a:pt x="19455" y="14086"/>
                </a:cubicBezTo>
                <a:cubicBezTo>
                  <a:pt x="19654" y="13877"/>
                  <a:pt x="19705" y="13676"/>
                  <a:pt x="19528" y="13373"/>
                </a:cubicBezTo>
                <a:cubicBezTo>
                  <a:pt x="19421" y="13190"/>
                  <a:pt x="19003" y="12814"/>
                  <a:pt x="18689" y="12545"/>
                </a:cubicBezTo>
                <a:cubicBezTo>
                  <a:pt x="18644" y="12507"/>
                  <a:pt x="18659" y="12326"/>
                  <a:pt x="18706" y="12341"/>
                </a:cubicBezTo>
                <a:cubicBezTo>
                  <a:pt x="19081" y="12467"/>
                  <a:pt x="19185" y="12613"/>
                  <a:pt x="19656" y="12887"/>
                </a:cubicBezTo>
                <a:cubicBezTo>
                  <a:pt x="20040" y="13112"/>
                  <a:pt x="20484" y="12975"/>
                  <a:pt x="20748" y="12545"/>
                </a:cubicBezTo>
                <a:cubicBezTo>
                  <a:pt x="21277" y="11683"/>
                  <a:pt x="21525" y="11146"/>
                  <a:pt x="21440" y="10689"/>
                </a:cubicBezTo>
                <a:cubicBezTo>
                  <a:pt x="21216" y="9482"/>
                  <a:pt x="18218" y="5964"/>
                  <a:pt x="13635" y="5964"/>
                </a:cubicBezTo>
                <a:cubicBezTo>
                  <a:pt x="12909" y="5964"/>
                  <a:pt x="12635" y="5684"/>
                  <a:pt x="12459" y="5061"/>
                </a:cubicBezTo>
                <a:cubicBezTo>
                  <a:pt x="11839" y="2743"/>
                  <a:pt x="11155" y="1222"/>
                  <a:pt x="10601" y="392"/>
                </a:cubicBezTo>
                <a:cubicBezTo>
                  <a:pt x="10447" y="161"/>
                  <a:pt x="10276" y="-24"/>
                  <a:pt x="10160" y="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62" name="물개"/>
          <p:cNvSpPr/>
          <p:nvPr/>
        </p:nvSpPr>
        <p:spPr>
          <a:xfrm>
            <a:off x="5959962" y="4081529"/>
            <a:ext cx="750247" cy="316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402" extrusionOk="0">
                <a:moveTo>
                  <a:pt x="18864" y="0"/>
                </a:moveTo>
                <a:cubicBezTo>
                  <a:pt x="18349" y="-11"/>
                  <a:pt x="17791" y="357"/>
                  <a:pt x="17420" y="1213"/>
                </a:cubicBezTo>
                <a:cubicBezTo>
                  <a:pt x="16680" y="2926"/>
                  <a:pt x="15539" y="5184"/>
                  <a:pt x="12706" y="6351"/>
                </a:cubicBezTo>
                <a:cubicBezTo>
                  <a:pt x="11295" y="6935"/>
                  <a:pt x="6267" y="9550"/>
                  <a:pt x="4153" y="13559"/>
                </a:cubicBezTo>
                <a:cubicBezTo>
                  <a:pt x="3778" y="14269"/>
                  <a:pt x="3284" y="14511"/>
                  <a:pt x="2817" y="14244"/>
                </a:cubicBezTo>
                <a:cubicBezTo>
                  <a:pt x="2141" y="13851"/>
                  <a:pt x="1400" y="13495"/>
                  <a:pt x="912" y="13495"/>
                </a:cubicBezTo>
                <a:cubicBezTo>
                  <a:pt x="408" y="13495"/>
                  <a:pt x="0" y="14154"/>
                  <a:pt x="0" y="14966"/>
                </a:cubicBezTo>
                <a:cubicBezTo>
                  <a:pt x="0" y="15359"/>
                  <a:pt x="96" y="15714"/>
                  <a:pt x="246" y="15981"/>
                </a:cubicBezTo>
                <a:cubicBezTo>
                  <a:pt x="102" y="16108"/>
                  <a:pt x="0" y="16347"/>
                  <a:pt x="0" y="16639"/>
                </a:cubicBezTo>
                <a:cubicBezTo>
                  <a:pt x="0" y="16931"/>
                  <a:pt x="102" y="17174"/>
                  <a:pt x="246" y="17301"/>
                </a:cubicBezTo>
                <a:cubicBezTo>
                  <a:pt x="91" y="17567"/>
                  <a:pt x="0" y="17923"/>
                  <a:pt x="0" y="18316"/>
                </a:cubicBezTo>
                <a:cubicBezTo>
                  <a:pt x="0" y="19128"/>
                  <a:pt x="408" y="19787"/>
                  <a:pt x="912" y="19787"/>
                </a:cubicBezTo>
                <a:cubicBezTo>
                  <a:pt x="1749" y="19787"/>
                  <a:pt x="2301" y="19446"/>
                  <a:pt x="2849" y="19065"/>
                </a:cubicBezTo>
                <a:cubicBezTo>
                  <a:pt x="3219" y="18811"/>
                  <a:pt x="3610" y="18784"/>
                  <a:pt x="3980" y="19037"/>
                </a:cubicBezTo>
                <a:cubicBezTo>
                  <a:pt x="4512" y="19393"/>
                  <a:pt x="5114" y="19636"/>
                  <a:pt x="6106" y="19636"/>
                </a:cubicBezTo>
                <a:cubicBezTo>
                  <a:pt x="8172" y="19636"/>
                  <a:pt x="8772" y="19636"/>
                  <a:pt x="10043" y="19636"/>
                </a:cubicBezTo>
                <a:cubicBezTo>
                  <a:pt x="11234" y="19636"/>
                  <a:pt x="12694" y="19165"/>
                  <a:pt x="14067" y="17884"/>
                </a:cubicBezTo>
                <a:cubicBezTo>
                  <a:pt x="14099" y="17858"/>
                  <a:pt x="14132" y="17895"/>
                  <a:pt x="14138" y="17971"/>
                </a:cubicBezTo>
                <a:cubicBezTo>
                  <a:pt x="14159" y="18263"/>
                  <a:pt x="14122" y="18466"/>
                  <a:pt x="13972" y="18542"/>
                </a:cubicBezTo>
                <a:cubicBezTo>
                  <a:pt x="11611" y="19684"/>
                  <a:pt x="12431" y="20167"/>
                  <a:pt x="12635" y="20243"/>
                </a:cubicBezTo>
                <a:cubicBezTo>
                  <a:pt x="12657" y="20547"/>
                  <a:pt x="12748" y="20726"/>
                  <a:pt x="12909" y="20726"/>
                </a:cubicBezTo>
                <a:cubicBezTo>
                  <a:pt x="12968" y="21589"/>
                  <a:pt x="14197" y="21385"/>
                  <a:pt x="15576" y="21373"/>
                </a:cubicBezTo>
                <a:cubicBezTo>
                  <a:pt x="16413" y="21360"/>
                  <a:pt x="16862" y="16550"/>
                  <a:pt x="16964" y="13341"/>
                </a:cubicBezTo>
                <a:cubicBezTo>
                  <a:pt x="16970" y="13226"/>
                  <a:pt x="16987" y="13113"/>
                  <a:pt x="17025" y="13011"/>
                </a:cubicBezTo>
                <a:cubicBezTo>
                  <a:pt x="17245" y="12403"/>
                  <a:pt x="17443" y="11744"/>
                  <a:pt x="17625" y="11021"/>
                </a:cubicBezTo>
                <a:cubicBezTo>
                  <a:pt x="19063" y="6150"/>
                  <a:pt x="20399" y="6871"/>
                  <a:pt x="20688" y="5919"/>
                </a:cubicBezTo>
                <a:cubicBezTo>
                  <a:pt x="20715" y="5830"/>
                  <a:pt x="20764" y="5780"/>
                  <a:pt x="20807" y="5780"/>
                </a:cubicBezTo>
                <a:cubicBezTo>
                  <a:pt x="21355" y="5780"/>
                  <a:pt x="21600" y="4247"/>
                  <a:pt x="21391" y="3854"/>
                </a:cubicBezTo>
                <a:cubicBezTo>
                  <a:pt x="21359" y="3790"/>
                  <a:pt x="21327" y="3713"/>
                  <a:pt x="21322" y="3612"/>
                </a:cubicBezTo>
                <a:cubicBezTo>
                  <a:pt x="21306" y="3244"/>
                  <a:pt x="21230" y="3091"/>
                  <a:pt x="21096" y="2989"/>
                </a:cubicBezTo>
                <a:cubicBezTo>
                  <a:pt x="20929" y="2875"/>
                  <a:pt x="20409" y="2255"/>
                  <a:pt x="20049" y="1063"/>
                </a:cubicBezTo>
                <a:cubicBezTo>
                  <a:pt x="19851" y="403"/>
                  <a:pt x="19379" y="11"/>
                  <a:pt x="1886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63" name="두루미"/>
          <p:cNvSpPr/>
          <p:nvPr/>
        </p:nvSpPr>
        <p:spPr>
          <a:xfrm>
            <a:off x="5104753" y="2816030"/>
            <a:ext cx="417196" cy="685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70" extrusionOk="0">
                <a:moveTo>
                  <a:pt x="15177" y="4"/>
                </a:moveTo>
                <a:cubicBezTo>
                  <a:pt x="14654" y="24"/>
                  <a:pt x="14088" y="119"/>
                  <a:pt x="13560" y="287"/>
                </a:cubicBezTo>
                <a:cubicBezTo>
                  <a:pt x="11800" y="745"/>
                  <a:pt x="10437" y="2249"/>
                  <a:pt x="8853" y="2918"/>
                </a:cubicBezTo>
                <a:cubicBezTo>
                  <a:pt x="8800" y="2940"/>
                  <a:pt x="8836" y="2994"/>
                  <a:pt x="8897" y="2989"/>
                </a:cubicBezTo>
                <a:cubicBezTo>
                  <a:pt x="9800" y="2897"/>
                  <a:pt x="10739" y="2470"/>
                  <a:pt x="11482" y="2060"/>
                </a:cubicBezTo>
                <a:cubicBezTo>
                  <a:pt x="11517" y="2039"/>
                  <a:pt x="11570" y="2055"/>
                  <a:pt x="11570" y="2087"/>
                </a:cubicBezTo>
                <a:cubicBezTo>
                  <a:pt x="11349" y="3689"/>
                  <a:pt x="13798" y="3700"/>
                  <a:pt x="14417" y="3894"/>
                </a:cubicBezTo>
                <a:cubicBezTo>
                  <a:pt x="15054" y="4094"/>
                  <a:pt x="15150" y="5346"/>
                  <a:pt x="13815" y="5896"/>
                </a:cubicBezTo>
                <a:cubicBezTo>
                  <a:pt x="12576" y="6409"/>
                  <a:pt x="11960" y="5059"/>
                  <a:pt x="9890" y="5534"/>
                </a:cubicBezTo>
                <a:cubicBezTo>
                  <a:pt x="744" y="8144"/>
                  <a:pt x="44" y="15168"/>
                  <a:pt x="0" y="15821"/>
                </a:cubicBezTo>
                <a:cubicBezTo>
                  <a:pt x="0" y="15848"/>
                  <a:pt x="36" y="15875"/>
                  <a:pt x="80" y="15875"/>
                </a:cubicBezTo>
                <a:cubicBezTo>
                  <a:pt x="284" y="15885"/>
                  <a:pt x="830" y="15853"/>
                  <a:pt x="1122" y="15308"/>
                </a:cubicBezTo>
                <a:cubicBezTo>
                  <a:pt x="1246" y="15082"/>
                  <a:pt x="1362" y="14898"/>
                  <a:pt x="1423" y="14801"/>
                </a:cubicBezTo>
                <a:cubicBezTo>
                  <a:pt x="1450" y="14763"/>
                  <a:pt x="1513" y="14737"/>
                  <a:pt x="1584" y="14742"/>
                </a:cubicBezTo>
                <a:cubicBezTo>
                  <a:pt x="1796" y="14758"/>
                  <a:pt x="2247" y="14737"/>
                  <a:pt x="2521" y="14310"/>
                </a:cubicBezTo>
                <a:cubicBezTo>
                  <a:pt x="3158" y="13323"/>
                  <a:pt x="4139" y="12838"/>
                  <a:pt x="6855" y="12234"/>
                </a:cubicBezTo>
                <a:cubicBezTo>
                  <a:pt x="6917" y="12218"/>
                  <a:pt x="6988" y="12250"/>
                  <a:pt x="6988" y="12288"/>
                </a:cubicBezTo>
                <a:cubicBezTo>
                  <a:pt x="7014" y="12962"/>
                  <a:pt x="7005" y="14024"/>
                  <a:pt x="6722" y="14477"/>
                </a:cubicBezTo>
                <a:cubicBezTo>
                  <a:pt x="6306" y="15146"/>
                  <a:pt x="6615" y="15405"/>
                  <a:pt x="6775" y="15750"/>
                </a:cubicBezTo>
                <a:cubicBezTo>
                  <a:pt x="6934" y="16095"/>
                  <a:pt x="7289" y="20776"/>
                  <a:pt x="7289" y="20884"/>
                </a:cubicBezTo>
                <a:cubicBezTo>
                  <a:pt x="7289" y="20992"/>
                  <a:pt x="7245" y="21219"/>
                  <a:pt x="6706" y="21246"/>
                </a:cubicBezTo>
                <a:cubicBezTo>
                  <a:pt x="6166" y="21268"/>
                  <a:pt x="6120" y="21570"/>
                  <a:pt x="6120" y="21570"/>
                </a:cubicBezTo>
                <a:cubicBezTo>
                  <a:pt x="6120" y="21570"/>
                  <a:pt x="6369" y="21570"/>
                  <a:pt x="6573" y="21570"/>
                </a:cubicBezTo>
                <a:cubicBezTo>
                  <a:pt x="6776" y="21570"/>
                  <a:pt x="7225" y="21559"/>
                  <a:pt x="7402" y="21332"/>
                </a:cubicBezTo>
                <a:cubicBezTo>
                  <a:pt x="7402" y="21419"/>
                  <a:pt x="7624" y="21570"/>
                  <a:pt x="7969" y="21570"/>
                </a:cubicBezTo>
                <a:cubicBezTo>
                  <a:pt x="8314" y="21570"/>
                  <a:pt x="9995" y="21570"/>
                  <a:pt x="9995" y="21570"/>
                </a:cubicBezTo>
                <a:cubicBezTo>
                  <a:pt x="9995" y="21570"/>
                  <a:pt x="9995" y="21365"/>
                  <a:pt x="8969" y="21268"/>
                </a:cubicBezTo>
                <a:cubicBezTo>
                  <a:pt x="8173" y="21193"/>
                  <a:pt x="7890" y="21246"/>
                  <a:pt x="7872" y="20896"/>
                </a:cubicBezTo>
                <a:cubicBezTo>
                  <a:pt x="7854" y="20545"/>
                  <a:pt x="7546" y="15794"/>
                  <a:pt x="7546" y="15794"/>
                </a:cubicBezTo>
                <a:cubicBezTo>
                  <a:pt x="7502" y="15384"/>
                  <a:pt x="8366" y="15253"/>
                  <a:pt x="7623" y="14487"/>
                </a:cubicBezTo>
                <a:cubicBezTo>
                  <a:pt x="7376" y="14223"/>
                  <a:pt x="7844" y="12961"/>
                  <a:pt x="8154" y="12060"/>
                </a:cubicBezTo>
                <a:cubicBezTo>
                  <a:pt x="8181" y="11996"/>
                  <a:pt x="8252" y="11942"/>
                  <a:pt x="8359" y="11920"/>
                </a:cubicBezTo>
                <a:cubicBezTo>
                  <a:pt x="8500" y="11888"/>
                  <a:pt x="8632" y="11862"/>
                  <a:pt x="8765" y="11829"/>
                </a:cubicBezTo>
                <a:cubicBezTo>
                  <a:pt x="8827" y="11813"/>
                  <a:pt x="8899" y="11839"/>
                  <a:pt x="8917" y="11877"/>
                </a:cubicBezTo>
                <a:cubicBezTo>
                  <a:pt x="9147" y="12648"/>
                  <a:pt x="9501" y="14012"/>
                  <a:pt x="9315" y="14492"/>
                </a:cubicBezTo>
                <a:cubicBezTo>
                  <a:pt x="9058" y="15161"/>
                  <a:pt x="9429" y="15415"/>
                  <a:pt x="9677" y="15760"/>
                </a:cubicBezTo>
                <a:cubicBezTo>
                  <a:pt x="9916" y="16105"/>
                  <a:pt x="11436" y="20761"/>
                  <a:pt x="11463" y="20869"/>
                </a:cubicBezTo>
                <a:cubicBezTo>
                  <a:pt x="11489" y="20977"/>
                  <a:pt x="11499" y="21203"/>
                  <a:pt x="10959" y="21224"/>
                </a:cubicBezTo>
                <a:cubicBezTo>
                  <a:pt x="10420" y="21246"/>
                  <a:pt x="10429" y="21543"/>
                  <a:pt x="10429" y="21543"/>
                </a:cubicBezTo>
                <a:cubicBezTo>
                  <a:pt x="10429" y="21543"/>
                  <a:pt x="10676" y="21543"/>
                  <a:pt x="10879" y="21543"/>
                </a:cubicBezTo>
                <a:cubicBezTo>
                  <a:pt x="11083" y="21543"/>
                  <a:pt x="11535" y="21532"/>
                  <a:pt x="11659" y="21305"/>
                </a:cubicBezTo>
                <a:cubicBezTo>
                  <a:pt x="11676" y="21386"/>
                  <a:pt x="11941" y="21543"/>
                  <a:pt x="12286" y="21543"/>
                </a:cubicBezTo>
                <a:cubicBezTo>
                  <a:pt x="12622" y="21543"/>
                  <a:pt x="14321" y="21543"/>
                  <a:pt x="14321" y="21543"/>
                </a:cubicBezTo>
                <a:cubicBezTo>
                  <a:pt x="14321" y="21543"/>
                  <a:pt x="14293" y="21338"/>
                  <a:pt x="13232" y="21241"/>
                </a:cubicBezTo>
                <a:cubicBezTo>
                  <a:pt x="12409" y="21166"/>
                  <a:pt x="12144" y="21219"/>
                  <a:pt x="12037" y="20869"/>
                </a:cubicBezTo>
                <a:cubicBezTo>
                  <a:pt x="11931" y="20518"/>
                  <a:pt x="10445" y="15794"/>
                  <a:pt x="10445" y="15794"/>
                </a:cubicBezTo>
                <a:cubicBezTo>
                  <a:pt x="10304" y="15389"/>
                  <a:pt x="11136" y="15258"/>
                  <a:pt x="10208" y="14492"/>
                </a:cubicBezTo>
                <a:cubicBezTo>
                  <a:pt x="9845" y="14196"/>
                  <a:pt x="9933" y="12599"/>
                  <a:pt x="10031" y="11553"/>
                </a:cubicBezTo>
                <a:cubicBezTo>
                  <a:pt x="10040" y="11488"/>
                  <a:pt x="10091" y="11430"/>
                  <a:pt x="10188" y="11398"/>
                </a:cubicBezTo>
                <a:cubicBezTo>
                  <a:pt x="12046" y="10713"/>
                  <a:pt x="12772" y="9818"/>
                  <a:pt x="12878" y="9052"/>
                </a:cubicBezTo>
                <a:cubicBezTo>
                  <a:pt x="12895" y="8917"/>
                  <a:pt x="13002" y="8792"/>
                  <a:pt x="13179" y="8711"/>
                </a:cubicBezTo>
                <a:cubicBezTo>
                  <a:pt x="14674" y="8015"/>
                  <a:pt x="16683" y="6738"/>
                  <a:pt x="16966" y="5060"/>
                </a:cubicBezTo>
                <a:cubicBezTo>
                  <a:pt x="17267" y="3270"/>
                  <a:pt x="16276" y="2707"/>
                  <a:pt x="14578" y="2546"/>
                </a:cubicBezTo>
                <a:cubicBezTo>
                  <a:pt x="13357" y="2432"/>
                  <a:pt x="13631" y="1758"/>
                  <a:pt x="14409" y="1597"/>
                </a:cubicBezTo>
                <a:cubicBezTo>
                  <a:pt x="17699" y="1343"/>
                  <a:pt x="19998" y="1759"/>
                  <a:pt x="21316" y="2018"/>
                </a:cubicBezTo>
                <a:cubicBezTo>
                  <a:pt x="21476" y="2061"/>
                  <a:pt x="21600" y="1914"/>
                  <a:pt x="21441" y="1844"/>
                </a:cubicBezTo>
                <a:cubicBezTo>
                  <a:pt x="20698" y="1515"/>
                  <a:pt x="19343" y="1036"/>
                  <a:pt x="17168" y="621"/>
                </a:cubicBezTo>
                <a:cubicBezTo>
                  <a:pt x="17097" y="610"/>
                  <a:pt x="17045" y="578"/>
                  <a:pt x="17018" y="535"/>
                </a:cubicBezTo>
                <a:cubicBezTo>
                  <a:pt x="16797" y="144"/>
                  <a:pt x="16049" y="-30"/>
                  <a:pt x="15177" y="4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64" name="비행하는 독수리"/>
          <p:cNvSpPr/>
          <p:nvPr/>
        </p:nvSpPr>
        <p:spPr>
          <a:xfrm>
            <a:off x="4644126" y="2271870"/>
            <a:ext cx="521286" cy="52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0" h="21590" extrusionOk="0">
                <a:moveTo>
                  <a:pt x="3268" y="2"/>
                </a:moveTo>
                <a:cubicBezTo>
                  <a:pt x="3258" y="6"/>
                  <a:pt x="3250" y="16"/>
                  <a:pt x="3250" y="29"/>
                </a:cubicBezTo>
                <a:cubicBezTo>
                  <a:pt x="3235" y="229"/>
                  <a:pt x="3307" y="959"/>
                  <a:pt x="4633" y="2524"/>
                </a:cubicBezTo>
                <a:cubicBezTo>
                  <a:pt x="4643" y="2540"/>
                  <a:pt x="4627" y="2562"/>
                  <a:pt x="4611" y="2551"/>
                </a:cubicBezTo>
                <a:cubicBezTo>
                  <a:pt x="3633" y="1839"/>
                  <a:pt x="1772" y="376"/>
                  <a:pt x="1446" y="122"/>
                </a:cubicBezTo>
                <a:cubicBezTo>
                  <a:pt x="1425" y="106"/>
                  <a:pt x="1393" y="122"/>
                  <a:pt x="1393" y="149"/>
                </a:cubicBezTo>
                <a:cubicBezTo>
                  <a:pt x="1398" y="392"/>
                  <a:pt x="1587" y="1320"/>
                  <a:pt x="3901" y="2988"/>
                </a:cubicBezTo>
                <a:cubicBezTo>
                  <a:pt x="3917" y="2999"/>
                  <a:pt x="3902" y="3026"/>
                  <a:pt x="3886" y="3015"/>
                </a:cubicBezTo>
                <a:cubicBezTo>
                  <a:pt x="2756" y="2454"/>
                  <a:pt x="715" y="1563"/>
                  <a:pt x="257" y="1364"/>
                </a:cubicBezTo>
                <a:cubicBezTo>
                  <a:pt x="226" y="1353"/>
                  <a:pt x="199" y="1384"/>
                  <a:pt x="215" y="1411"/>
                </a:cubicBezTo>
                <a:cubicBezTo>
                  <a:pt x="393" y="1692"/>
                  <a:pt x="1120" y="2600"/>
                  <a:pt x="3466" y="3636"/>
                </a:cubicBezTo>
                <a:cubicBezTo>
                  <a:pt x="3481" y="3641"/>
                  <a:pt x="3475" y="3674"/>
                  <a:pt x="3454" y="3668"/>
                </a:cubicBezTo>
                <a:cubicBezTo>
                  <a:pt x="1492" y="3301"/>
                  <a:pt x="378" y="3053"/>
                  <a:pt x="78" y="2988"/>
                </a:cubicBezTo>
                <a:cubicBezTo>
                  <a:pt x="47" y="2983"/>
                  <a:pt x="26" y="3015"/>
                  <a:pt x="47" y="3042"/>
                </a:cubicBezTo>
                <a:cubicBezTo>
                  <a:pt x="215" y="3247"/>
                  <a:pt x="877" y="3841"/>
                  <a:pt x="3191" y="4397"/>
                </a:cubicBezTo>
                <a:cubicBezTo>
                  <a:pt x="3212" y="4402"/>
                  <a:pt x="3207" y="4434"/>
                  <a:pt x="3186" y="4429"/>
                </a:cubicBezTo>
                <a:cubicBezTo>
                  <a:pt x="1445" y="4294"/>
                  <a:pt x="462" y="4230"/>
                  <a:pt x="131" y="4208"/>
                </a:cubicBezTo>
                <a:cubicBezTo>
                  <a:pt x="94" y="4208"/>
                  <a:pt x="83" y="4251"/>
                  <a:pt x="109" y="4272"/>
                </a:cubicBezTo>
                <a:cubicBezTo>
                  <a:pt x="393" y="4450"/>
                  <a:pt x="1215" y="4910"/>
                  <a:pt x="2356" y="5148"/>
                </a:cubicBezTo>
                <a:cubicBezTo>
                  <a:pt x="2382" y="5153"/>
                  <a:pt x="2382" y="5191"/>
                  <a:pt x="2356" y="5197"/>
                </a:cubicBezTo>
                <a:cubicBezTo>
                  <a:pt x="1457" y="5445"/>
                  <a:pt x="1256" y="5811"/>
                  <a:pt x="1219" y="5909"/>
                </a:cubicBezTo>
                <a:cubicBezTo>
                  <a:pt x="1214" y="5919"/>
                  <a:pt x="1220" y="5935"/>
                  <a:pt x="1230" y="5946"/>
                </a:cubicBezTo>
                <a:cubicBezTo>
                  <a:pt x="1309" y="6005"/>
                  <a:pt x="1672" y="6243"/>
                  <a:pt x="2177" y="6314"/>
                </a:cubicBezTo>
                <a:cubicBezTo>
                  <a:pt x="2209" y="6319"/>
                  <a:pt x="2224" y="6357"/>
                  <a:pt x="2203" y="6384"/>
                </a:cubicBezTo>
                <a:cubicBezTo>
                  <a:pt x="1883" y="6784"/>
                  <a:pt x="2113" y="7470"/>
                  <a:pt x="2687" y="7626"/>
                </a:cubicBezTo>
                <a:cubicBezTo>
                  <a:pt x="2718" y="7631"/>
                  <a:pt x="2729" y="7668"/>
                  <a:pt x="2708" y="7695"/>
                </a:cubicBezTo>
                <a:cubicBezTo>
                  <a:pt x="2350" y="8149"/>
                  <a:pt x="2640" y="8900"/>
                  <a:pt x="3413" y="8895"/>
                </a:cubicBezTo>
                <a:cubicBezTo>
                  <a:pt x="3434" y="8895"/>
                  <a:pt x="3449" y="8911"/>
                  <a:pt x="3454" y="8927"/>
                </a:cubicBezTo>
                <a:cubicBezTo>
                  <a:pt x="3754" y="10120"/>
                  <a:pt x="5690" y="11308"/>
                  <a:pt x="5832" y="13030"/>
                </a:cubicBezTo>
                <a:cubicBezTo>
                  <a:pt x="5832" y="13057"/>
                  <a:pt x="5816" y="13083"/>
                  <a:pt x="5790" y="13094"/>
                </a:cubicBezTo>
                <a:cubicBezTo>
                  <a:pt x="2871" y="13915"/>
                  <a:pt x="-547" y="13024"/>
                  <a:pt x="121" y="14488"/>
                </a:cubicBezTo>
                <a:cubicBezTo>
                  <a:pt x="121" y="14488"/>
                  <a:pt x="199" y="14675"/>
                  <a:pt x="404" y="14854"/>
                </a:cubicBezTo>
                <a:cubicBezTo>
                  <a:pt x="435" y="14881"/>
                  <a:pt x="431" y="14930"/>
                  <a:pt x="394" y="14951"/>
                </a:cubicBezTo>
                <a:cubicBezTo>
                  <a:pt x="110" y="15086"/>
                  <a:pt x="-6" y="15685"/>
                  <a:pt x="284" y="15933"/>
                </a:cubicBezTo>
                <a:cubicBezTo>
                  <a:pt x="315" y="15960"/>
                  <a:pt x="309" y="16005"/>
                  <a:pt x="272" y="16026"/>
                </a:cubicBezTo>
                <a:cubicBezTo>
                  <a:pt x="-12" y="16210"/>
                  <a:pt x="-95" y="16593"/>
                  <a:pt x="126" y="17057"/>
                </a:cubicBezTo>
                <a:cubicBezTo>
                  <a:pt x="399" y="17629"/>
                  <a:pt x="1014" y="17559"/>
                  <a:pt x="1240" y="17511"/>
                </a:cubicBezTo>
                <a:cubicBezTo>
                  <a:pt x="1288" y="17500"/>
                  <a:pt x="1331" y="17522"/>
                  <a:pt x="1357" y="17565"/>
                </a:cubicBezTo>
                <a:cubicBezTo>
                  <a:pt x="1420" y="17678"/>
                  <a:pt x="1592" y="17893"/>
                  <a:pt x="2060" y="17985"/>
                </a:cubicBezTo>
                <a:cubicBezTo>
                  <a:pt x="2581" y="18087"/>
                  <a:pt x="2845" y="17915"/>
                  <a:pt x="2945" y="17823"/>
                </a:cubicBezTo>
                <a:cubicBezTo>
                  <a:pt x="2971" y="17801"/>
                  <a:pt x="3008" y="17807"/>
                  <a:pt x="3023" y="17840"/>
                </a:cubicBezTo>
                <a:cubicBezTo>
                  <a:pt x="3092" y="17964"/>
                  <a:pt x="3291" y="18217"/>
                  <a:pt x="3870" y="18228"/>
                </a:cubicBezTo>
                <a:cubicBezTo>
                  <a:pt x="4538" y="18239"/>
                  <a:pt x="6311" y="17484"/>
                  <a:pt x="7852" y="15481"/>
                </a:cubicBezTo>
                <a:cubicBezTo>
                  <a:pt x="7873" y="15449"/>
                  <a:pt x="7914" y="15437"/>
                  <a:pt x="7951" y="15447"/>
                </a:cubicBezTo>
                <a:cubicBezTo>
                  <a:pt x="9650" y="16014"/>
                  <a:pt x="9803" y="17445"/>
                  <a:pt x="12490" y="17656"/>
                </a:cubicBezTo>
                <a:cubicBezTo>
                  <a:pt x="12517" y="17656"/>
                  <a:pt x="12533" y="17678"/>
                  <a:pt x="12538" y="17705"/>
                </a:cubicBezTo>
                <a:cubicBezTo>
                  <a:pt x="12638" y="18374"/>
                  <a:pt x="13427" y="18957"/>
                  <a:pt x="14226" y="18795"/>
                </a:cubicBezTo>
                <a:cubicBezTo>
                  <a:pt x="14263" y="18789"/>
                  <a:pt x="14299" y="18828"/>
                  <a:pt x="14284" y="18866"/>
                </a:cubicBezTo>
                <a:cubicBezTo>
                  <a:pt x="14099" y="19449"/>
                  <a:pt x="14321" y="19956"/>
                  <a:pt x="14384" y="20080"/>
                </a:cubicBezTo>
                <a:cubicBezTo>
                  <a:pt x="14394" y="20096"/>
                  <a:pt x="14410" y="20108"/>
                  <a:pt x="14431" y="20102"/>
                </a:cubicBezTo>
                <a:cubicBezTo>
                  <a:pt x="14573" y="20064"/>
                  <a:pt x="15152" y="19869"/>
                  <a:pt x="15620" y="19281"/>
                </a:cubicBezTo>
                <a:cubicBezTo>
                  <a:pt x="15630" y="19264"/>
                  <a:pt x="15651" y="19276"/>
                  <a:pt x="15651" y="19297"/>
                </a:cubicBezTo>
                <a:cubicBezTo>
                  <a:pt x="15409" y="20771"/>
                  <a:pt x="15904" y="21290"/>
                  <a:pt x="16062" y="21420"/>
                </a:cubicBezTo>
                <a:cubicBezTo>
                  <a:pt x="16083" y="21436"/>
                  <a:pt x="16114" y="21425"/>
                  <a:pt x="16124" y="21398"/>
                </a:cubicBezTo>
                <a:cubicBezTo>
                  <a:pt x="16193" y="21182"/>
                  <a:pt x="16477" y="20340"/>
                  <a:pt x="16777" y="19535"/>
                </a:cubicBezTo>
                <a:cubicBezTo>
                  <a:pt x="16782" y="19514"/>
                  <a:pt x="16813" y="19524"/>
                  <a:pt x="16808" y="19540"/>
                </a:cubicBezTo>
                <a:cubicBezTo>
                  <a:pt x="16692" y="21063"/>
                  <a:pt x="17140" y="21485"/>
                  <a:pt x="17293" y="21582"/>
                </a:cubicBezTo>
                <a:cubicBezTo>
                  <a:pt x="17314" y="21598"/>
                  <a:pt x="17345" y="21587"/>
                  <a:pt x="17355" y="21555"/>
                </a:cubicBezTo>
                <a:lnTo>
                  <a:pt x="17871" y="19638"/>
                </a:lnTo>
                <a:cubicBezTo>
                  <a:pt x="17877" y="19622"/>
                  <a:pt x="17903" y="19622"/>
                  <a:pt x="17903" y="19638"/>
                </a:cubicBezTo>
                <a:cubicBezTo>
                  <a:pt x="18076" y="20362"/>
                  <a:pt x="18533" y="20923"/>
                  <a:pt x="18680" y="21096"/>
                </a:cubicBezTo>
                <a:cubicBezTo>
                  <a:pt x="18701" y="21118"/>
                  <a:pt x="18739" y="21111"/>
                  <a:pt x="18749" y="21079"/>
                </a:cubicBezTo>
                <a:cubicBezTo>
                  <a:pt x="18817" y="20863"/>
                  <a:pt x="19013" y="20140"/>
                  <a:pt x="18923" y="19368"/>
                </a:cubicBezTo>
                <a:cubicBezTo>
                  <a:pt x="18923" y="19352"/>
                  <a:pt x="18944" y="19340"/>
                  <a:pt x="18955" y="19357"/>
                </a:cubicBezTo>
                <a:cubicBezTo>
                  <a:pt x="19354" y="19875"/>
                  <a:pt x="19901" y="20173"/>
                  <a:pt x="20069" y="20259"/>
                </a:cubicBezTo>
                <a:cubicBezTo>
                  <a:pt x="20095" y="20270"/>
                  <a:pt x="20126" y="20252"/>
                  <a:pt x="20126" y="20225"/>
                </a:cubicBezTo>
                <a:cubicBezTo>
                  <a:pt x="20142" y="20015"/>
                  <a:pt x="20174" y="19287"/>
                  <a:pt x="19863" y="18726"/>
                </a:cubicBezTo>
                <a:cubicBezTo>
                  <a:pt x="19853" y="18709"/>
                  <a:pt x="19869" y="18693"/>
                  <a:pt x="19885" y="18699"/>
                </a:cubicBezTo>
                <a:cubicBezTo>
                  <a:pt x="20474" y="18931"/>
                  <a:pt x="20853" y="18952"/>
                  <a:pt x="21001" y="18947"/>
                </a:cubicBezTo>
                <a:cubicBezTo>
                  <a:pt x="21032" y="18947"/>
                  <a:pt x="21053" y="18909"/>
                  <a:pt x="21032" y="18882"/>
                </a:cubicBezTo>
                <a:cubicBezTo>
                  <a:pt x="20785" y="18548"/>
                  <a:pt x="19565" y="16878"/>
                  <a:pt x="18692" y="15685"/>
                </a:cubicBezTo>
                <a:cubicBezTo>
                  <a:pt x="18513" y="15442"/>
                  <a:pt x="18270" y="15259"/>
                  <a:pt x="17996" y="15146"/>
                </a:cubicBezTo>
                <a:cubicBezTo>
                  <a:pt x="17244" y="14843"/>
                  <a:pt x="15820" y="13889"/>
                  <a:pt x="14857" y="13214"/>
                </a:cubicBezTo>
                <a:cubicBezTo>
                  <a:pt x="14826" y="13192"/>
                  <a:pt x="14826" y="13148"/>
                  <a:pt x="14857" y="13126"/>
                </a:cubicBezTo>
                <a:cubicBezTo>
                  <a:pt x="16014" y="12197"/>
                  <a:pt x="16792" y="12047"/>
                  <a:pt x="16992" y="12014"/>
                </a:cubicBezTo>
                <a:cubicBezTo>
                  <a:pt x="17024" y="12009"/>
                  <a:pt x="17055" y="12025"/>
                  <a:pt x="17076" y="12046"/>
                </a:cubicBezTo>
                <a:lnTo>
                  <a:pt x="17219" y="12242"/>
                </a:lnTo>
                <a:cubicBezTo>
                  <a:pt x="17229" y="12258"/>
                  <a:pt x="17255" y="12251"/>
                  <a:pt x="17260" y="12235"/>
                </a:cubicBezTo>
                <a:cubicBezTo>
                  <a:pt x="17707" y="11091"/>
                  <a:pt x="16561" y="11216"/>
                  <a:pt x="16361" y="11248"/>
                </a:cubicBezTo>
                <a:cubicBezTo>
                  <a:pt x="16350" y="11248"/>
                  <a:pt x="16340" y="11237"/>
                  <a:pt x="16340" y="11226"/>
                </a:cubicBezTo>
                <a:cubicBezTo>
                  <a:pt x="16371" y="11118"/>
                  <a:pt x="16372" y="10746"/>
                  <a:pt x="14795" y="11005"/>
                </a:cubicBezTo>
                <a:cubicBezTo>
                  <a:pt x="14369" y="11076"/>
                  <a:pt x="13989" y="11086"/>
                  <a:pt x="13647" y="11064"/>
                </a:cubicBezTo>
                <a:cubicBezTo>
                  <a:pt x="13626" y="11064"/>
                  <a:pt x="13617" y="11049"/>
                  <a:pt x="13611" y="11027"/>
                </a:cubicBezTo>
                <a:cubicBezTo>
                  <a:pt x="13585" y="10828"/>
                  <a:pt x="13469" y="10573"/>
                  <a:pt x="13117" y="10357"/>
                </a:cubicBezTo>
                <a:cubicBezTo>
                  <a:pt x="12449" y="9953"/>
                  <a:pt x="10603" y="9655"/>
                  <a:pt x="9514" y="6000"/>
                </a:cubicBezTo>
                <a:cubicBezTo>
                  <a:pt x="9435" y="5730"/>
                  <a:pt x="9288" y="5487"/>
                  <a:pt x="9088" y="5293"/>
                </a:cubicBezTo>
                <a:cubicBezTo>
                  <a:pt x="6474" y="2755"/>
                  <a:pt x="3682" y="331"/>
                  <a:pt x="3303" y="7"/>
                </a:cubicBezTo>
                <a:cubicBezTo>
                  <a:pt x="3292" y="-1"/>
                  <a:pt x="3279" y="-2"/>
                  <a:pt x="3268" y="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65" name="큰어치"/>
          <p:cNvSpPr/>
          <p:nvPr/>
        </p:nvSpPr>
        <p:spPr>
          <a:xfrm>
            <a:off x="5431790" y="2357003"/>
            <a:ext cx="463332" cy="302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7" extrusionOk="0">
                <a:moveTo>
                  <a:pt x="16199" y="2"/>
                </a:moveTo>
                <a:cubicBezTo>
                  <a:pt x="16108" y="-2"/>
                  <a:pt x="16047" y="3"/>
                  <a:pt x="16013" y="7"/>
                </a:cubicBezTo>
                <a:cubicBezTo>
                  <a:pt x="15997" y="7"/>
                  <a:pt x="15981" y="31"/>
                  <a:pt x="15986" y="56"/>
                </a:cubicBezTo>
                <a:cubicBezTo>
                  <a:pt x="15992" y="213"/>
                  <a:pt x="16024" y="760"/>
                  <a:pt x="16234" y="1222"/>
                </a:cubicBezTo>
                <a:cubicBezTo>
                  <a:pt x="16245" y="1247"/>
                  <a:pt x="16245" y="1288"/>
                  <a:pt x="16224" y="1305"/>
                </a:cubicBezTo>
                <a:cubicBezTo>
                  <a:pt x="15927" y="1643"/>
                  <a:pt x="15780" y="2073"/>
                  <a:pt x="15732" y="2213"/>
                </a:cubicBezTo>
                <a:cubicBezTo>
                  <a:pt x="15726" y="2238"/>
                  <a:pt x="15737" y="2262"/>
                  <a:pt x="15754" y="2262"/>
                </a:cubicBezTo>
                <a:lnTo>
                  <a:pt x="16050" y="2262"/>
                </a:lnTo>
                <a:cubicBezTo>
                  <a:pt x="16066" y="2262"/>
                  <a:pt x="16078" y="2295"/>
                  <a:pt x="16062" y="2311"/>
                </a:cubicBezTo>
                <a:cubicBezTo>
                  <a:pt x="15717" y="2749"/>
                  <a:pt x="15527" y="3319"/>
                  <a:pt x="15479" y="3493"/>
                </a:cubicBezTo>
                <a:cubicBezTo>
                  <a:pt x="15473" y="3517"/>
                  <a:pt x="15485" y="3542"/>
                  <a:pt x="15501" y="3542"/>
                </a:cubicBezTo>
                <a:lnTo>
                  <a:pt x="15738" y="3542"/>
                </a:lnTo>
                <a:cubicBezTo>
                  <a:pt x="15760" y="3542"/>
                  <a:pt x="15775" y="3574"/>
                  <a:pt x="15775" y="3598"/>
                </a:cubicBezTo>
                <a:cubicBezTo>
                  <a:pt x="15678" y="4779"/>
                  <a:pt x="14599" y="5547"/>
                  <a:pt x="14033" y="5663"/>
                </a:cubicBezTo>
                <a:cubicBezTo>
                  <a:pt x="12447" y="5993"/>
                  <a:pt x="10728" y="6430"/>
                  <a:pt x="7330" y="11442"/>
                </a:cubicBezTo>
                <a:cubicBezTo>
                  <a:pt x="7282" y="11516"/>
                  <a:pt x="7217" y="11567"/>
                  <a:pt x="7146" y="11591"/>
                </a:cubicBezTo>
                <a:cubicBezTo>
                  <a:pt x="6095" y="11922"/>
                  <a:pt x="1840" y="13275"/>
                  <a:pt x="22" y="14406"/>
                </a:cubicBezTo>
                <a:cubicBezTo>
                  <a:pt x="-10" y="14423"/>
                  <a:pt x="-5" y="14498"/>
                  <a:pt x="27" y="14515"/>
                </a:cubicBezTo>
                <a:cubicBezTo>
                  <a:pt x="1408" y="15035"/>
                  <a:pt x="2125" y="14860"/>
                  <a:pt x="6078" y="13506"/>
                </a:cubicBezTo>
                <a:cubicBezTo>
                  <a:pt x="6153" y="13481"/>
                  <a:pt x="6225" y="13524"/>
                  <a:pt x="6273" y="13607"/>
                </a:cubicBezTo>
                <a:cubicBezTo>
                  <a:pt x="6926" y="14762"/>
                  <a:pt x="8317" y="14324"/>
                  <a:pt x="9056" y="14275"/>
                </a:cubicBezTo>
                <a:cubicBezTo>
                  <a:pt x="9417" y="14250"/>
                  <a:pt x="9821" y="14595"/>
                  <a:pt x="10387" y="15000"/>
                </a:cubicBezTo>
                <a:cubicBezTo>
                  <a:pt x="10431" y="15033"/>
                  <a:pt x="10448" y="15109"/>
                  <a:pt x="10426" y="15175"/>
                </a:cubicBezTo>
                <a:cubicBezTo>
                  <a:pt x="10205" y="15803"/>
                  <a:pt x="10004" y="16636"/>
                  <a:pt x="10015" y="16801"/>
                </a:cubicBezTo>
                <a:cubicBezTo>
                  <a:pt x="10107" y="17915"/>
                  <a:pt x="10824" y="19757"/>
                  <a:pt x="10743" y="20418"/>
                </a:cubicBezTo>
                <a:cubicBezTo>
                  <a:pt x="10657" y="21078"/>
                  <a:pt x="10339" y="20665"/>
                  <a:pt x="10059" y="20722"/>
                </a:cubicBezTo>
                <a:cubicBezTo>
                  <a:pt x="9697" y="20788"/>
                  <a:pt x="9336" y="20879"/>
                  <a:pt x="9255" y="21597"/>
                </a:cubicBezTo>
                <a:cubicBezTo>
                  <a:pt x="9341" y="21457"/>
                  <a:pt x="9472" y="21277"/>
                  <a:pt x="9671" y="21244"/>
                </a:cubicBezTo>
                <a:cubicBezTo>
                  <a:pt x="9795" y="21466"/>
                  <a:pt x="9881" y="21590"/>
                  <a:pt x="10103" y="21581"/>
                </a:cubicBezTo>
                <a:cubicBezTo>
                  <a:pt x="10437" y="21581"/>
                  <a:pt x="10695" y="21168"/>
                  <a:pt x="11078" y="21184"/>
                </a:cubicBezTo>
                <a:cubicBezTo>
                  <a:pt x="11418" y="21192"/>
                  <a:pt x="12114" y="21581"/>
                  <a:pt x="12405" y="21581"/>
                </a:cubicBezTo>
                <a:cubicBezTo>
                  <a:pt x="12739" y="21581"/>
                  <a:pt x="12799" y="21507"/>
                  <a:pt x="12961" y="21218"/>
                </a:cubicBezTo>
                <a:cubicBezTo>
                  <a:pt x="13144" y="21160"/>
                  <a:pt x="13240" y="21333"/>
                  <a:pt x="13305" y="21589"/>
                </a:cubicBezTo>
                <a:cubicBezTo>
                  <a:pt x="13461" y="20879"/>
                  <a:pt x="13236" y="20771"/>
                  <a:pt x="12745" y="20738"/>
                </a:cubicBezTo>
                <a:cubicBezTo>
                  <a:pt x="12335" y="20713"/>
                  <a:pt x="11650" y="20978"/>
                  <a:pt x="11299" y="20152"/>
                </a:cubicBezTo>
                <a:cubicBezTo>
                  <a:pt x="10954" y="19327"/>
                  <a:pt x="10716" y="17857"/>
                  <a:pt x="10743" y="16924"/>
                </a:cubicBezTo>
                <a:cubicBezTo>
                  <a:pt x="10748" y="16702"/>
                  <a:pt x="11369" y="16156"/>
                  <a:pt x="11731" y="15867"/>
                </a:cubicBezTo>
                <a:cubicBezTo>
                  <a:pt x="11795" y="15817"/>
                  <a:pt x="11871" y="15801"/>
                  <a:pt x="11941" y="15825"/>
                </a:cubicBezTo>
                <a:cubicBezTo>
                  <a:pt x="12243" y="15933"/>
                  <a:pt x="12577" y="16008"/>
                  <a:pt x="12944" y="16058"/>
                </a:cubicBezTo>
                <a:cubicBezTo>
                  <a:pt x="12998" y="16066"/>
                  <a:pt x="13036" y="16148"/>
                  <a:pt x="13020" y="16223"/>
                </a:cubicBezTo>
                <a:cubicBezTo>
                  <a:pt x="12966" y="16520"/>
                  <a:pt x="12938" y="16801"/>
                  <a:pt x="12976" y="17007"/>
                </a:cubicBezTo>
                <a:cubicBezTo>
                  <a:pt x="13132" y="17874"/>
                  <a:pt x="15032" y="20094"/>
                  <a:pt x="14961" y="20482"/>
                </a:cubicBezTo>
                <a:cubicBezTo>
                  <a:pt x="14897" y="20854"/>
                  <a:pt x="14573" y="20755"/>
                  <a:pt x="14282" y="20722"/>
                </a:cubicBezTo>
                <a:cubicBezTo>
                  <a:pt x="13899" y="20689"/>
                  <a:pt x="13553" y="20847"/>
                  <a:pt x="13515" y="21581"/>
                </a:cubicBezTo>
                <a:cubicBezTo>
                  <a:pt x="13774" y="21144"/>
                  <a:pt x="13910" y="21225"/>
                  <a:pt x="13910" y="21225"/>
                </a:cubicBezTo>
                <a:cubicBezTo>
                  <a:pt x="13910" y="21225"/>
                  <a:pt x="14055" y="21581"/>
                  <a:pt x="14351" y="21581"/>
                </a:cubicBezTo>
                <a:cubicBezTo>
                  <a:pt x="14810" y="21581"/>
                  <a:pt x="14853" y="21153"/>
                  <a:pt x="15295" y="21161"/>
                </a:cubicBezTo>
                <a:cubicBezTo>
                  <a:pt x="15683" y="21169"/>
                  <a:pt x="16314" y="21598"/>
                  <a:pt x="16702" y="21581"/>
                </a:cubicBezTo>
                <a:cubicBezTo>
                  <a:pt x="17145" y="21557"/>
                  <a:pt x="17188" y="21210"/>
                  <a:pt x="17188" y="21210"/>
                </a:cubicBezTo>
                <a:cubicBezTo>
                  <a:pt x="17188" y="21210"/>
                  <a:pt x="17463" y="21094"/>
                  <a:pt x="17560" y="21581"/>
                </a:cubicBezTo>
                <a:cubicBezTo>
                  <a:pt x="17706" y="21144"/>
                  <a:pt x="17571" y="20630"/>
                  <a:pt x="16972" y="20738"/>
                </a:cubicBezTo>
                <a:cubicBezTo>
                  <a:pt x="16471" y="20820"/>
                  <a:pt x="15667" y="20672"/>
                  <a:pt x="15484" y="20201"/>
                </a:cubicBezTo>
                <a:cubicBezTo>
                  <a:pt x="15301" y="19731"/>
                  <a:pt x="13828" y="17890"/>
                  <a:pt x="13974" y="17056"/>
                </a:cubicBezTo>
                <a:cubicBezTo>
                  <a:pt x="14017" y="16800"/>
                  <a:pt x="14239" y="16397"/>
                  <a:pt x="14476" y="16042"/>
                </a:cubicBezTo>
                <a:cubicBezTo>
                  <a:pt x="14525" y="15968"/>
                  <a:pt x="14583" y="15917"/>
                  <a:pt x="14653" y="15892"/>
                </a:cubicBezTo>
                <a:cubicBezTo>
                  <a:pt x="16843" y="15083"/>
                  <a:pt x="18564" y="11928"/>
                  <a:pt x="18791" y="9179"/>
                </a:cubicBezTo>
                <a:cubicBezTo>
                  <a:pt x="18942" y="7305"/>
                  <a:pt x="19340" y="6102"/>
                  <a:pt x="19637" y="5433"/>
                </a:cubicBezTo>
                <a:cubicBezTo>
                  <a:pt x="19701" y="5293"/>
                  <a:pt x="19798" y="5202"/>
                  <a:pt x="19911" y="5185"/>
                </a:cubicBezTo>
                <a:cubicBezTo>
                  <a:pt x="20882" y="5061"/>
                  <a:pt x="21347" y="4704"/>
                  <a:pt x="21536" y="4514"/>
                </a:cubicBezTo>
                <a:cubicBezTo>
                  <a:pt x="21590" y="4473"/>
                  <a:pt x="21583" y="4350"/>
                  <a:pt x="21529" y="4300"/>
                </a:cubicBezTo>
                <a:cubicBezTo>
                  <a:pt x="21341" y="4135"/>
                  <a:pt x="20867" y="3823"/>
                  <a:pt x="19918" y="3658"/>
                </a:cubicBezTo>
                <a:cubicBezTo>
                  <a:pt x="19832" y="3641"/>
                  <a:pt x="19755" y="3557"/>
                  <a:pt x="19718" y="3433"/>
                </a:cubicBezTo>
                <a:cubicBezTo>
                  <a:pt x="19513" y="2723"/>
                  <a:pt x="18969" y="1245"/>
                  <a:pt x="17766" y="551"/>
                </a:cubicBezTo>
                <a:cubicBezTo>
                  <a:pt x="16993" y="106"/>
                  <a:pt x="16469" y="13"/>
                  <a:pt x="16199" y="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66" name="펭귄"/>
          <p:cNvSpPr/>
          <p:nvPr/>
        </p:nvSpPr>
        <p:spPr>
          <a:xfrm>
            <a:off x="6243442" y="3168458"/>
            <a:ext cx="320453" cy="52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5" h="21571" extrusionOk="0">
                <a:moveTo>
                  <a:pt x="14984" y="4"/>
                </a:moveTo>
                <a:cubicBezTo>
                  <a:pt x="14751" y="-4"/>
                  <a:pt x="14512" y="1"/>
                  <a:pt x="14266" y="20"/>
                </a:cubicBezTo>
                <a:cubicBezTo>
                  <a:pt x="12334" y="171"/>
                  <a:pt x="10009" y="1196"/>
                  <a:pt x="9391" y="2991"/>
                </a:cubicBezTo>
                <a:cubicBezTo>
                  <a:pt x="9365" y="3067"/>
                  <a:pt x="9303" y="3132"/>
                  <a:pt x="9198" y="3175"/>
                </a:cubicBezTo>
                <a:cubicBezTo>
                  <a:pt x="6987" y="4194"/>
                  <a:pt x="537" y="8282"/>
                  <a:pt x="2966" y="17163"/>
                </a:cubicBezTo>
                <a:cubicBezTo>
                  <a:pt x="3523" y="19207"/>
                  <a:pt x="1616" y="20441"/>
                  <a:pt x="188" y="21056"/>
                </a:cubicBezTo>
                <a:cubicBezTo>
                  <a:pt x="-160" y="21207"/>
                  <a:pt x="6" y="21552"/>
                  <a:pt x="441" y="21552"/>
                </a:cubicBezTo>
                <a:cubicBezTo>
                  <a:pt x="441" y="21552"/>
                  <a:pt x="3820" y="21569"/>
                  <a:pt x="8208" y="19946"/>
                </a:cubicBezTo>
                <a:cubicBezTo>
                  <a:pt x="9026" y="19649"/>
                  <a:pt x="7945" y="21535"/>
                  <a:pt x="11279" y="21552"/>
                </a:cubicBezTo>
                <a:cubicBezTo>
                  <a:pt x="11279" y="21552"/>
                  <a:pt x="13613" y="21552"/>
                  <a:pt x="14005" y="21552"/>
                </a:cubicBezTo>
                <a:cubicBezTo>
                  <a:pt x="14336" y="21552"/>
                  <a:pt x="14649" y="21449"/>
                  <a:pt x="14797" y="21390"/>
                </a:cubicBezTo>
                <a:cubicBezTo>
                  <a:pt x="14858" y="21363"/>
                  <a:pt x="14936" y="21359"/>
                  <a:pt x="15014" y="21370"/>
                </a:cubicBezTo>
                <a:cubicBezTo>
                  <a:pt x="15189" y="21391"/>
                  <a:pt x="15510" y="21450"/>
                  <a:pt x="15771" y="21558"/>
                </a:cubicBezTo>
                <a:cubicBezTo>
                  <a:pt x="15866" y="21596"/>
                  <a:pt x="15988" y="21542"/>
                  <a:pt x="15945" y="21477"/>
                </a:cubicBezTo>
                <a:cubicBezTo>
                  <a:pt x="15771" y="21202"/>
                  <a:pt x="15451" y="21067"/>
                  <a:pt x="15129" y="20975"/>
                </a:cubicBezTo>
                <a:cubicBezTo>
                  <a:pt x="15076" y="20959"/>
                  <a:pt x="15031" y="20931"/>
                  <a:pt x="14987" y="20904"/>
                </a:cubicBezTo>
                <a:cubicBezTo>
                  <a:pt x="14709" y="20667"/>
                  <a:pt x="13718" y="20555"/>
                  <a:pt x="13257" y="20517"/>
                </a:cubicBezTo>
                <a:cubicBezTo>
                  <a:pt x="13187" y="20511"/>
                  <a:pt x="13142" y="20469"/>
                  <a:pt x="13159" y="20426"/>
                </a:cubicBezTo>
                <a:cubicBezTo>
                  <a:pt x="13185" y="20361"/>
                  <a:pt x="13204" y="20295"/>
                  <a:pt x="13230" y="20225"/>
                </a:cubicBezTo>
                <a:cubicBezTo>
                  <a:pt x="13239" y="20188"/>
                  <a:pt x="13283" y="20156"/>
                  <a:pt x="13344" y="20139"/>
                </a:cubicBezTo>
                <a:cubicBezTo>
                  <a:pt x="14972" y="19816"/>
                  <a:pt x="16426" y="17643"/>
                  <a:pt x="17000" y="16678"/>
                </a:cubicBezTo>
                <a:cubicBezTo>
                  <a:pt x="18393" y="14327"/>
                  <a:pt x="19289" y="11431"/>
                  <a:pt x="19402" y="8945"/>
                </a:cubicBezTo>
                <a:cubicBezTo>
                  <a:pt x="19489" y="7020"/>
                  <a:pt x="19140" y="4490"/>
                  <a:pt x="17164" y="2813"/>
                </a:cubicBezTo>
                <a:cubicBezTo>
                  <a:pt x="17076" y="2743"/>
                  <a:pt x="17094" y="2641"/>
                  <a:pt x="17199" y="2582"/>
                </a:cubicBezTo>
                <a:cubicBezTo>
                  <a:pt x="17895" y="2145"/>
                  <a:pt x="19228" y="1605"/>
                  <a:pt x="21326" y="1545"/>
                </a:cubicBezTo>
                <a:cubicBezTo>
                  <a:pt x="21404" y="1545"/>
                  <a:pt x="21440" y="1492"/>
                  <a:pt x="21396" y="1454"/>
                </a:cubicBezTo>
                <a:cubicBezTo>
                  <a:pt x="20787" y="953"/>
                  <a:pt x="18758" y="952"/>
                  <a:pt x="18314" y="817"/>
                </a:cubicBezTo>
                <a:cubicBezTo>
                  <a:pt x="17903" y="695"/>
                  <a:pt x="16617" y="57"/>
                  <a:pt x="14984" y="4"/>
                </a:cubicBezTo>
                <a:close/>
                <a:moveTo>
                  <a:pt x="13273" y="1347"/>
                </a:moveTo>
                <a:cubicBezTo>
                  <a:pt x="14170" y="1374"/>
                  <a:pt x="13169" y="2549"/>
                  <a:pt x="14449" y="2727"/>
                </a:cubicBezTo>
                <a:cubicBezTo>
                  <a:pt x="15241" y="2840"/>
                  <a:pt x="15798" y="2392"/>
                  <a:pt x="16660" y="2916"/>
                </a:cubicBezTo>
                <a:cubicBezTo>
                  <a:pt x="20360" y="5924"/>
                  <a:pt x="18881" y="12585"/>
                  <a:pt x="16522" y="16575"/>
                </a:cubicBezTo>
                <a:cubicBezTo>
                  <a:pt x="15346" y="18554"/>
                  <a:pt x="13997" y="19821"/>
                  <a:pt x="12996" y="19870"/>
                </a:cubicBezTo>
                <a:cubicBezTo>
                  <a:pt x="12874" y="19875"/>
                  <a:pt x="12776" y="19934"/>
                  <a:pt x="12767" y="20005"/>
                </a:cubicBezTo>
                <a:cubicBezTo>
                  <a:pt x="12550" y="21040"/>
                  <a:pt x="11873" y="21213"/>
                  <a:pt x="11472" y="21240"/>
                </a:cubicBezTo>
                <a:cubicBezTo>
                  <a:pt x="11403" y="21245"/>
                  <a:pt x="11350" y="21212"/>
                  <a:pt x="11350" y="21169"/>
                </a:cubicBezTo>
                <a:cubicBezTo>
                  <a:pt x="11350" y="20705"/>
                  <a:pt x="11235" y="19912"/>
                  <a:pt x="10548" y="19368"/>
                </a:cubicBezTo>
                <a:cubicBezTo>
                  <a:pt x="9520" y="18548"/>
                  <a:pt x="8380" y="17459"/>
                  <a:pt x="9111" y="15879"/>
                </a:cubicBezTo>
                <a:cubicBezTo>
                  <a:pt x="9581" y="14860"/>
                  <a:pt x="10872" y="14251"/>
                  <a:pt x="11995" y="13394"/>
                </a:cubicBezTo>
                <a:cubicBezTo>
                  <a:pt x="12369" y="15065"/>
                  <a:pt x="10592" y="16602"/>
                  <a:pt x="11410" y="16818"/>
                </a:cubicBezTo>
                <a:cubicBezTo>
                  <a:pt x="12385" y="17077"/>
                  <a:pt x="14595" y="15729"/>
                  <a:pt x="15118" y="13502"/>
                </a:cubicBezTo>
                <a:cubicBezTo>
                  <a:pt x="15510" y="11830"/>
                  <a:pt x="14718" y="9440"/>
                  <a:pt x="14239" y="8227"/>
                </a:cubicBezTo>
                <a:cubicBezTo>
                  <a:pt x="14056" y="7769"/>
                  <a:pt x="14119" y="7278"/>
                  <a:pt x="14432" y="6847"/>
                </a:cubicBezTo>
                <a:cubicBezTo>
                  <a:pt x="15007" y="6038"/>
                  <a:pt x="15276" y="4842"/>
                  <a:pt x="12221" y="3574"/>
                </a:cubicBezTo>
                <a:cubicBezTo>
                  <a:pt x="10715" y="2949"/>
                  <a:pt x="12429" y="1325"/>
                  <a:pt x="13273" y="134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67" name="사각형"/>
          <p:cNvSpPr/>
          <p:nvPr/>
        </p:nvSpPr>
        <p:spPr>
          <a:xfrm>
            <a:off x="8749038" y="4919624"/>
            <a:ext cx="120305" cy="120305"/>
          </a:xfrm>
          <a:prstGeom prst="rect">
            <a:avLst/>
          </a:pr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68" name="지상 생물"/>
          <p:cNvSpPr txBox="1"/>
          <p:nvPr/>
        </p:nvSpPr>
        <p:spPr>
          <a:xfrm>
            <a:off x="8884521" y="4869529"/>
            <a:ext cx="483904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r>
              <a:t>지상 생물</a:t>
            </a:r>
          </a:p>
        </p:txBody>
      </p:sp>
      <p:sp>
        <p:nvSpPr>
          <p:cNvPr id="569" name="사각형"/>
          <p:cNvSpPr/>
          <p:nvPr/>
        </p:nvSpPr>
        <p:spPr>
          <a:xfrm>
            <a:off x="8741709" y="4725532"/>
            <a:ext cx="120305" cy="12030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70" name="새"/>
          <p:cNvSpPr txBox="1"/>
          <p:nvPr/>
        </p:nvSpPr>
        <p:spPr>
          <a:xfrm>
            <a:off x="8884521" y="4692972"/>
            <a:ext cx="192025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r>
              <a:t>새</a:t>
            </a:r>
          </a:p>
        </p:txBody>
      </p:sp>
      <p:sp>
        <p:nvSpPr>
          <p:cNvPr id="571" name="사각형"/>
          <p:cNvSpPr/>
          <p:nvPr/>
        </p:nvSpPr>
        <p:spPr>
          <a:xfrm>
            <a:off x="8742688" y="5099368"/>
            <a:ext cx="120305" cy="12030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72" name="바다 생물"/>
          <p:cNvSpPr txBox="1"/>
          <p:nvPr/>
        </p:nvSpPr>
        <p:spPr>
          <a:xfrm>
            <a:off x="8878171" y="5049273"/>
            <a:ext cx="483904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r>
              <a:t>바다 생물</a:t>
            </a:r>
          </a:p>
        </p:txBody>
      </p:sp>
      <p:sp>
        <p:nvSpPr>
          <p:cNvPr id="573" name="Machine Learning…"/>
          <p:cNvSpPr txBox="1"/>
          <p:nvPr/>
        </p:nvSpPr>
        <p:spPr>
          <a:xfrm>
            <a:off x="432961" y="5650892"/>
            <a:ext cx="114903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t>Machine Learning </a:t>
            </a:r>
          </a:p>
          <a:p>
            <a:pPr algn="ctr">
              <a:defRPr sz="1000">
                <a:solidFill>
                  <a:srgbClr val="FF001C"/>
                </a:solidFill>
              </a:defRPr>
            </a:pPr>
            <a:r>
              <a:t>-concept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5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6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577" name="직사각형 73"/>
          <p:cNvSpPr txBox="1"/>
          <p:nvPr/>
        </p:nvSpPr>
        <p:spPr>
          <a:xfrm>
            <a:off x="2106148" y="1292857"/>
            <a:ext cx="3046144" cy="29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rPr dirty="0"/>
              <a:t>KNN </a:t>
            </a:r>
            <a:r>
              <a:rPr dirty="0" err="1"/>
              <a:t>알고리즘의</a:t>
            </a:r>
            <a:r>
              <a:rPr dirty="0"/>
              <a:t> </a:t>
            </a:r>
            <a:r>
              <a:rPr dirty="0" err="1"/>
              <a:t>분류</a:t>
            </a:r>
            <a:r>
              <a:rPr dirty="0"/>
              <a:t> </a:t>
            </a:r>
            <a:r>
              <a:rPr dirty="0" err="1"/>
              <a:t>작동</a:t>
            </a:r>
            <a:r>
              <a:rPr dirty="0"/>
              <a:t> </a:t>
            </a:r>
            <a:r>
              <a:rPr dirty="0" err="1"/>
              <a:t>순서를</a:t>
            </a:r>
            <a:r>
              <a:rPr dirty="0"/>
              <a:t> </a:t>
            </a:r>
            <a:r>
              <a:rPr dirty="0" err="1"/>
              <a:t>확인</a:t>
            </a:r>
            <a:r>
              <a:rPr dirty="0"/>
              <a:t> 해 </a:t>
            </a:r>
            <a:r>
              <a:rPr dirty="0" err="1"/>
              <a:t>봅시다</a:t>
            </a:r>
            <a:r>
              <a:rPr dirty="0"/>
              <a:t>. </a:t>
            </a:r>
          </a:p>
        </p:txBody>
      </p:sp>
      <p:sp>
        <p:nvSpPr>
          <p:cNvPr id="578" name="직사각형 74"/>
          <p:cNvSpPr txBox="1"/>
          <p:nvPr/>
        </p:nvSpPr>
        <p:spPr>
          <a:xfrm>
            <a:off x="2109801" y="894277"/>
            <a:ext cx="191325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KNN 알고리즘 살펴보기</a:t>
            </a:r>
          </a:p>
        </p:txBody>
      </p:sp>
      <p:grpSp>
        <p:nvGrpSpPr>
          <p:cNvPr id="582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579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1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99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597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595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593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583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587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584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85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86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591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588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589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590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592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594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596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98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06" name="그룹 99"/>
          <p:cNvGrpSpPr/>
          <p:nvPr/>
        </p:nvGrpSpPr>
        <p:grpSpPr>
          <a:xfrm>
            <a:off x="1963933" y="5631098"/>
            <a:ext cx="9839764" cy="791513"/>
            <a:chOff x="0" y="0"/>
            <a:chExt cx="9839762" cy="791512"/>
          </a:xfrm>
        </p:grpSpPr>
        <p:sp>
          <p:nvSpPr>
            <p:cNvPr id="600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1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604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602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03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605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09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607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8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610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611" name="Machine Learning…"/>
          <p:cNvSpPr txBox="1"/>
          <p:nvPr/>
        </p:nvSpPr>
        <p:spPr>
          <a:xfrm>
            <a:off x="432961" y="5650892"/>
            <a:ext cx="114903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t>Machine Learning </a:t>
            </a:r>
          </a:p>
          <a:p>
            <a:pPr algn="ctr">
              <a:defRPr sz="1000">
                <a:solidFill>
                  <a:srgbClr val="FF001C"/>
                </a:solidFill>
              </a:defRPr>
            </a:pPr>
            <a:r>
              <a:t>-concept</a:t>
            </a:r>
          </a:p>
        </p:txBody>
      </p:sp>
      <p:sp>
        <p:nvSpPr>
          <p:cNvPr id="612" name="직사각형"/>
          <p:cNvSpPr/>
          <p:nvPr/>
        </p:nvSpPr>
        <p:spPr>
          <a:xfrm>
            <a:off x="2445579" y="1686952"/>
            <a:ext cx="5264671" cy="339218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13" name="당나귀"/>
          <p:cNvSpPr/>
          <p:nvPr/>
        </p:nvSpPr>
        <p:spPr>
          <a:xfrm>
            <a:off x="6861248" y="2271801"/>
            <a:ext cx="587919" cy="533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6" h="21507" extrusionOk="0">
                <a:moveTo>
                  <a:pt x="17425" y="7"/>
                </a:moveTo>
                <a:cubicBezTo>
                  <a:pt x="17393" y="-5"/>
                  <a:pt x="17362" y="-1"/>
                  <a:pt x="17335" y="22"/>
                </a:cubicBezTo>
                <a:cubicBezTo>
                  <a:pt x="17117" y="202"/>
                  <a:pt x="16574" y="1555"/>
                  <a:pt x="16569" y="2434"/>
                </a:cubicBezTo>
                <a:cubicBezTo>
                  <a:pt x="16563" y="2813"/>
                  <a:pt x="16629" y="3012"/>
                  <a:pt x="16640" y="3295"/>
                </a:cubicBezTo>
                <a:cubicBezTo>
                  <a:pt x="14938" y="3084"/>
                  <a:pt x="13404" y="4665"/>
                  <a:pt x="13404" y="4665"/>
                </a:cubicBezTo>
                <a:lnTo>
                  <a:pt x="13002" y="5742"/>
                </a:lnTo>
                <a:cubicBezTo>
                  <a:pt x="12996" y="5748"/>
                  <a:pt x="12990" y="5749"/>
                  <a:pt x="12985" y="5755"/>
                </a:cubicBezTo>
                <a:cubicBezTo>
                  <a:pt x="12245" y="6309"/>
                  <a:pt x="11370" y="6596"/>
                  <a:pt x="10473" y="6584"/>
                </a:cubicBezTo>
                <a:cubicBezTo>
                  <a:pt x="9809" y="6578"/>
                  <a:pt x="9027" y="6537"/>
                  <a:pt x="9027" y="6537"/>
                </a:cubicBezTo>
                <a:cubicBezTo>
                  <a:pt x="8592" y="6633"/>
                  <a:pt x="6297" y="5147"/>
                  <a:pt x="4399" y="5520"/>
                </a:cubicBezTo>
                <a:cubicBezTo>
                  <a:pt x="3404" y="5713"/>
                  <a:pt x="2267" y="6277"/>
                  <a:pt x="1576" y="7251"/>
                </a:cubicBezTo>
                <a:cubicBezTo>
                  <a:pt x="1239" y="7727"/>
                  <a:pt x="581" y="8888"/>
                  <a:pt x="598" y="10729"/>
                </a:cubicBezTo>
                <a:cubicBezTo>
                  <a:pt x="603" y="11475"/>
                  <a:pt x="788" y="11992"/>
                  <a:pt x="706" y="12738"/>
                </a:cubicBezTo>
                <a:cubicBezTo>
                  <a:pt x="668" y="13069"/>
                  <a:pt x="157" y="13056"/>
                  <a:pt x="157" y="13537"/>
                </a:cubicBezTo>
                <a:cubicBezTo>
                  <a:pt x="157" y="14018"/>
                  <a:pt x="243" y="14656"/>
                  <a:pt x="10" y="15131"/>
                </a:cubicBezTo>
                <a:cubicBezTo>
                  <a:pt x="-110" y="15324"/>
                  <a:pt x="973" y="14602"/>
                  <a:pt x="1092" y="13676"/>
                </a:cubicBezTo>
                <a:cubicBezTo>
                  <a:pt x="1206" y="12750"/>
                  <a:pt x="946" y="12877"/>
                  <a:pt x="946" y="12588"/>
                </a:cubicBezTo>
                <a:cubicBezTo>
                  <a:pt x="946" y="12341"/>
                  <a:pt x="945" y="10531"/>
                  <a:pt x="1174" y="9971"/>
                </a:cubicBezTo>
                <a:cubicBezTo>
                  <a:pt x="1418" y="11505"/>
                  <a:pt x="2055" y="11811"/>
                  <a:pt x="1898" y="12695"/>
                </a:cubicBezTo>
                <a:cubicBezTo>
                  <a:pt x="1724" y="13651"/>
                  <a:pt x="602" y="15240"/>
                  <a:pt x="717" y="15751"/>
                </a:cubicBezTo>
                <a:cubicBezTo>
                  <a:pt x="831" y="16263"/>
                  <a:pt x="956" y="19125"/>
                  <a:pt x="902" y="19733"/>
                </a:cubicBezTo>
                <a:cubicBezTo>
                  <a:pt x="842" y="20340"/>
                  <a:pt x="1554" y="20413"/>
                  <a:pt x="1554" y="20834"/>
                </a:cubicBezTo>
                <a:cubicBezTo>
                  <a:pt x="1554" y="21249"/>
                  <a:pt x="1794" y="21507"/>
                  <a:pt x="1794" y="21507"/>
                </a:cubicBezTo>
                <a:lnTo>
                  <a:pt x="3191" y="21507"/>
                </a:lnTo>
                <a:cubicBezTo>
                  <a:pt x="3191" y="21507"/>
                  <a:pt x="2902" y="20840"/>
                  <a:pt x="2788" y="20648"/>
                </a:cubicBezTo>
                <a:cubicBezTo>
                  <a:pt x="2674" y="20455"/>
                  <a:pt x="2244" y="20021"/>
                  <a:pt x="2244" y="19702"/>
                </a:cubicBezTo>
                <a:cubicBezTo>
                  <a:pt x="2244" y="19384"/>
                  <a:pt x="2179" y="18205"/>
                  <a:pt x="2190" y="17808"/>
                </a:cubicBezTo>
                <a:cubicBezTo>
                  <a:pt x="2201" y="17543"/>
                  <a:pt x="2147" y="16323"/>
                  <a:pt x="2348" y="16167"/>
                </a:cubicBezTo>
                <a:cubicBezTo>
                  <a:pt x="2353" y="16161"/>
                  <a:pt x="2369" y="16148"/>
                  <a:pt x="2380" y="16142"/>
                </a:cubicBezTo>
                <a:cubicBezTo>
                  <a:pt x="2804" y="17249"/>
                  <a:pt x="3740" y="19674"/>
                  <a:pt x="3767" y="20016"/>
                </a:cubicBezTo>
                <a:cubicBezTo>
                  <a:pt x="3794" y="20431"/>
                  <a:pt x="4517" y="20190"/>
                  <a:pt x="4556" y="20864"/>
                </a:cubicBezTo>
                <a:cubicBezTo>
                  <a:pt x="4566" y="21123"/>
                  <a:pt x="4975" y="21507"/>
                  <a:pt x="4975" y="21507"/>
                </a:cubicBezTo>
                <a:lnTo>
                  <a:pt x="6303" y="21507"/>
                </a:lnTo>
                <a:cubicBezTo>
                  <a:pt x="6090" y="21002"/>
                  <a:pt x="5970" y="20594"/>
                  <a:pt x="5692" y="20402"/>
                </a:cubicBezTo>
                <a:cubicBezTo>
                  <a:pt x="4550" y="19608"/>
                  <a:pt x="4224" y="17581"/>
                  <a:pt x="4137" y="16973"/>
                </a:cubicBezTo>
                <a:cubicBezTo>
                  <a:pt x="4050" y="16366"/>
                  <a:pt x="3702" y="16099"/>
                  <a:pt x="4311" y="14951"/>
                </a:cubicBezTo>
                <a:cubicBezTo>
                  <a:pt x="4556" y="14487"/>
                  <a:pt x="4687" y="13923"/>
                  <a:pt x="4861" y="13460"/>
                </a:cubicBezTo>
                <a:cubicBezTo>
                  <a:pt x="5014" y="13057"/>
                  <a:pt x="5219" y="12792"/>
                  <a:pt x="5371" y="12889"/>
                </a:cubicBezTo>
                <a:cubicBezTo>
                  <a:pt x="5659" y="13081"/>
                  <a:pt x="6035" y="13617"/>
                  <a:pt x="7166" y="13966"/>
                </a:cubicBezTo>
                <a:cubicBezTo>
                  <a:pt x="7797" y="14158"/>
                  <a:pt x="8809" y="14392"/>
                  <a:pt x="9897" y="14007"/>
                </a:cubicBezTo>
                <a:cubicBezTo>
                  <a:pt x="10430" y="13815"/>
                  <a:pt x="11103" y="13521"/>
                  <a:pt x="11294" y="13515"/>
                </a:cubicBezTo>
                <a:cubicBezTo>
                  <a:pt x="11386" y="13515"/>
                  <a:pt x="11462" y="13585"/>
                  <a:pt x="11484" y="13687"/>
                </a:cubicBezTo>
                <a:cubicBezTo>
                  <a:pt x="11750" y="15071"/>
                  <a:pt x="10592" y="19143"/>
                  <a:pt x="10478" y="19607"/>
                </a:cubicBezTo>
                <a:cubicBezTo>
                  <a:pt x="10342" y="20136"/>
                  <a:pt x="11164" y="19829"/>
                  <a:pt x="10930" y="20689"/>
                </a:cubicBezTo>
                <a:cubicBezTo>
                  <a:pt x="10843" y="21014"/>
                  <a:pt x="11326" y="21507"/>
                  <a:pt x="11326" y="21507"/>
                </a:cubicBezTo>
                <a:lnTo>
                  <a:pt x="12616" y="21507"/>
                </a:lnTo>
                <a:cubicBezTo>
                  <a:pt x="12605" y="20863"/>
                  <a:pt x="12333" y="20348"/>
                  <a:pt x="12131" y="20101"/>
                </a:cubicBezTo>
                <a:cubicBezTo>
                  <a:pt x="11680" y="19554"/>
                  <a:pt x="11849" y="18434"/>
                  <a:pt x="12121" y="17400"/>
                </a:cubicBezTo>
                <a:cubicBezTo>
                  <a:pt x="12121" y="17610"/>
                  <a:pt x="12126" y="17779"/>
                  <a:pt x="12137" y="17936"/>
                </a:cubicBezTo>
                <a:cubicBezTo>
                  <a:pt x="12164" y="18351"/>
                  <a:pt x="12501" y="19271"/>
                  <a:pt x="12386" y="19686"/>
                </a:cubicBezTo>
                <a:cubicBezTo>
                  <a:pt x="12272" y="20101"/>
                  <a:pt x="12822" y="20227"/>
                  <a:pt x="12789" y="20708"/>
                </a:cubicBezTo>
                <a:cubicBezTo>
                  <a:pt x="12756" y="21189"/>
                  <a:pt x="13148" y="21507"/>
                  <a:pt x="13148" y="21507"/>
                </a:cubicBezTo>
                <a:lnTo>
                  <a:pt x="14480" y="21501"/>
                </a:lnTo>
                <a:cubicBezTo>
                  <a:pt x="14480" y="21501"/>
                  <a:pt x="14192" y="20672"/>
                  <a:pt x="13991" y="20413"/>
                </a:cubicBezTo>
                <a:cubicBezTo>
                  <a:pt x="13789" y="20154"/>
                  <a:pt x="13426" y="19583"/>
                  <a:pt x="13404" y="18494"/>
                </a:cubicBezTo>
                <a:cubicBezTo>
                  <a:pt x="13393" y="17971"/>
                  <a:pt x="13360" y="15901"/>
                  <a:pt x="13501" y="15486"/>
                </a:cubicBezTo>
                <a:cubicBezTo>
                  <a:pt x="13643" y="15071"/>
                  <a:pt x="14013" y="13995"/>
                  <a:pt x="14138" y="13531"/>
                </a:cubicBezTo>
                <a:cubicBezTo>
                  <a:pt x="14307" y="12912"/>
                  <a:pt x="14889" y="12990"/>
                  <a:pt x="15629" y="11011"/>
                </a:cubicBezTo>
                <a:cubicBezTo>
                  <a:pt x="15841" y="10445"/>
                  <a:pt x="16101" y="9899"/>
                  <a:pt x="16460" y="9430"/>
                </a:cubicBezTo>
                <a:cubicBezTo>
                  <a:pt x="16873" y="8895"/>
                  <a:pt x="17043" y="8629"/>
                  <a:pt x="17043" y="8629"/>
                </a:cubicBezTo>
                <a:cubicBezTo>
                  <a:pt x="17043" y="8629"/>
                  <a:pt x="17335" y="9033"/>
                  <a:pt x="17688" y="9255"/>
                </a:cubicBezTo>
                <a:cubicBezTo>
                  <a:pt x="17949" y="9424"/>
                  <a:pt x="18669" y="9633"/>
                  <a:pt x="18973" y="9748"/>
                </a:cubicBezTo>
                <a:cubicBezTo>
                  <a:pt x="19109" y="9802"/>
                  <a:pt x="19217" y="9910"/>
                  <a:pt x="19282" y="10048"/>
                </a:cubicBezTo>
                <a:cubicBezTo>
                  <a:pt x="19592" y="10740"/>
                  <a:pt x="20039" y="10409"/>
                  <a:pt x="20039" y="10409"/>
                </a:cubicBezTo>
                <a:cubicBezTo>
                  <a:pt x="20039" y="10409"/>
                  <a:pt x="20326" y="10928"/>
                  <a:pt x="20810" y="10687"/>
                </a:cubicBezTo>
                <a:cubicBezTo>
                  <a:pt x="21300" y="10447"/>
                  <a:pt x="21349" y="9839"/>
                  <a:pt x="21408" y="9304"/>
                </a:cubicBezTo>
                <a:cubicBezTo>
                  <a:pt x="21490" y="8594"/>
                  <a:pt x="20898" y="8197"/>
                  <a:pt x="20615" y="7625"/>
                </a:cubicBezTo>
                <a:cubicBezTo>
                  <a:pt x="20408" y="7210"/>
                  <a:pt x="20321" y="6957"/>
                  <a:pt x="20212" y="6590"/>
                </a:cubicBezTo>
                <a:cubicBezTo>
                  <a:pt x="20103" y="6217"/>
                  <a:pt x="20006" y="6098"/>
                  <a:pt x="20142" y="5821"/>
                </a:cubicBezTo>
                <a:cubicBezTo>
                  <a:pt x="20278" y="5544"/>
                  <a:pt x="20217" y="5014"/>
                  <a:pt x="19320" y="4268"/>
                </a:cubicBezTo>
                <a:cubicBezTo>
                  <a:pt x="19227" y="4190"/>
                  <a:pt x="19131" y="4118"/>
                  <a:pt x="19033" y="4052"/>
                </a:cubicBezTo>
                <a:cubicBezTo>
                  <a:pt x="19484" y="3535"/>
                  <a:pt x="20017" y="2692"/>
                  <a:pt x="19848" y="1417"/>
                </a:cubicBezTo>
                <a:cubicBezTo>
                  <a:pt x="19647" y="-93"/>
                  <a:pt x="19174" y="-79"/>
                  <a:pt x="19028" y="251"/>
                </a:cubicBezTo>
                <a:cubicBezTo>
                  <a:pt x="18848" y="648"/>
                  <a:pt x="18602" y="1219"/>
                  <a:pt x="18395" y="2212"/>
                </a:cubicBezTo>
                <a:cubicBezTo>
                  <a:pt x="18308" y="2627"/>
                  <a:pt x="18184" y="3193"/>
                  <a:pt x="17923" y="3590"/>
                </a:cubicBezTo>
                <a:cubicBezTo>
                  <a:pt x="18059" y="3030"/>
                  <a:pt x="18097" y="2211"/>
                  <a:pt x="18037" y="1597"/>
                </a:cubicBezTo>
                <a:cubicBezTo>
                  <a:pt x="17975" y="966"/>
                  <a:pt x="17651" y="91"/>
                  <a:pt x="17425" y="7"/>
                </a:cubicBezTo>
                <a:close/>
              </a:path>
            </a:pathLst>
          </a:cu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14" name="소"/>
          <p:cNvSpPr/>
          <p:nvPr/>
        </p:nvSpPr>
        <p:spPr>
          <a:xfrm>
            <a:off x="6190150" y="1886209"/>
            <a:ext cx="762947" cy="462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7" h="21545" extrusionOk="0">
                <a:moveTo>
                  <a:pt x="18406" y="6"/>
                </a:moveTo>
                <a:cubicBezTo>
                  <a:pt x="18276" y="42"/>
                  <a:pt x="18137" y="245"/>
                  <a:pt x="18002" y="719"/>
                </a:cubicBezTo>
                <a:cubicBezTo>
                  <a:pt x="17367" y="1211"/>
                  <a:pt x="17198" y="455"/>
                  <a:pt x="16922" y="358"/>
                </a:cubicBezTo>
                <a:cubicBezTo>
                  <a:pt x="16647" y="261"/>
                  <a:pt x="16370" y="825"/>
                  <a:pt x="16646" y="1563"/>
                </a:cubicBezTo>
                <a:cubicBezTo>
                  <a:pt x="15824" y="1790"/>
                  <a:pt x="14731" y="1776"/>
                  <a:pt x="13583" y="808"/>
                </a:cubicBezTo>
                <a:cubicBezTo>
                  <a:pt x="13370" y="628"/>
                  <a:pt x="13134" y="530"/>
                  <a:pt x="12895" y="555"/>
                </a:cubicBezTo>
                <a:cubicBezTo>
                  <a:pt x="11366" y="716"/>
                  <a:pt x="8937" y="1036"/>
                  <a:pt x="7079" y="1404"/>
                </a:cubicBezTo>
                <a:cubicBezTo>
                  <a:pt x="4845" y="1848"/>
                  <a:pt x="3290" y="1731"/>
                  <a:pt x="2479" y="3519"/>
                </a:cubicBezTo>
                <a:lnTo>
                  <a:pt x="2481" y="3483"/>
                </a:lnTo>
                <a:cubicBezTo>
                  <a:pt x="2481" y="3483"/>
                  <a:pt x="1251" y="5269"/>
                  <a:pt x="583" y="11343"/>
                </a:cubicBezTo>
                <a:cubicBezTo>
                  <a:pt x="304" y="11737"/>
                  <a:pt x="179" y="12329"/>
                  <a:pt x="47" y="13313"/>
                </a:cubicBezTo>
                <a:cubicBezTo>
                  <a:pt x="-59" y="14113"/>
                  <a:pt x="47" y="15020"/>
                  <a:pt x="47" y="15020"/>
                </a:cubicBezTo>
                <a:cubicBezTo>
                  <a:pt x="533" y="14678"/>
                  <a:pt x="1030" y="12935"/>
                  <a:pt x="942" y="11462"/>
                </a:cubicBezTo>
                <a:cubicBezTo>
                  <a:pt x="1063" y="10205"/>
                  <a:pt x="1652" y="6464"/>
                  <a:pt x="2281" y="6156"/>
                </a:cubicBezTo>
                <a:cubicBezTo>
                  <a:pt x="2511" y="8306"/>
                  <a:pt x="3102" y="11155"/>
                  <a:pt x="1921" y="14029"/>
                </a:cubicBezTo>
                <a:cubicBezTo>
                  <a:pt x="1729" y="15969"/>
                  <a:pt x="1837" y="19104"/>
                  <a:pt x="1417" y="20501"/>
                </a:cubicBezTo>
                <a:lnTo>
                  <a:pt x="1670" y="20596"/>
                </a:lnTo>
                <a:cubicBezTo>
                  <a:pt x="1670" y="20596"/>
                  <a:pt x="1703" y="20912"/>
                  <a:pt x="1625" y="21545"/>
                </a:cubicBezTo>
                <a:lnTo>
                  <a:pt x="2879" y="21545"/>
                </a:lnTo>
                <a:cubicBezTo>
                  <a:pt x="2879" y="21545"/>
                  <a:pt x="2667" y="21089"/>
                  <a:pt x="2519" y="20457"/>
                </a:cubicBezTo>
                <a:cubicBezTo>
                  <a:pt x="2371" y="19825"/>
                  <a:pt x="2498" y="16804"/>
                  <a:pt x="3006" y="15470"/>
                </a:cubicBezTo>
                <a:cubicBezTo>
                  <a:pt x="3428" y="14696"/>
                  <a:pt x="3775" y="13780"/>
                  <a:pt x="4001" y="13000"/>
                </a:cubicBezTo>
                <a:cubicBezTo>
                  <a:pt x="4239" y="12858"/>
                  <a:pt x="4531" y="12716"/>
                  <a:pt x="4864" y="12611"/>
                </a:cubicBezTo>
                <a:lnTo>
                  <a:pt x="4639" y="15203"/>
                </a:lnTo>
                <a:cubicBezTo>
                  <a:pt x="4639" y="15203"/>
                  <a:pt x="5252" y="17632"/>
                  <a:pt x="5433" y="18667"/>
                </a:cubicBezTo>
                <a:cubicBezTo>
                  <a:pt x="5588" y="19553"/>
                  <a:pt x="5609" y="20585"/>
                  <a:pt x="5609" y="20585"/>
                </a:cubicBezTo>
                <a:lnTo>
                  <a:pt x="5873" y="20712"/>
                </a:lnTo>
                <a:cubicBezTo>
                  <a:pt x="5929" y="21326"/>
                  <a:pt x="6046" y="21545"/>
                  <a:pt x="6046" y="21545"/>
                </a:cubicBezTo>
                <a:lnTo>
                  <a:pt x="7273" y="21545"/>
                </a:lnTo>
                <a:cubicBezTo>
                  <a:pt x="5363" y="17861"/>
                  <a:pt x="6017" y="13841"/>
                  <a:pt x="6319" y="12497"/>
                </a:cubicBezTo>
                <a:cubicBezTo>
                  <a:pt x="6513" y="12530"/>
                  <a:pt x="6711" y="12583"/>
                  <a:pt x="6913" y="12661"/>
                </a:cubicBezTo>
                <a:cubicBezTo>
                  <a:pt x="8430" y="13251"/>
                  <a:pt x="9964" y="13797"/>
                  <a:pt x="11341" y="13627"/>
                </a:cubicBezTo>
                <a:cubicBezTo>
                  <a:pt x="11321" y="14595"/>
                  <a:pt x="11350" y="15634"/>
                  <a:pt x="11373" y="16347"/>
                </a:cubicBezTo>
                <a:cubicBezTo>
                  <a:pt x="11419" y="17769"/>
                  <a:pt x="10988" y="20474"/>
                  <a:pt x="10988" y="20474"/>
                </a:cubicBezTo>
                <a:lnTo>
                  <a:pt x="11240" y="20615"/>
                </a:lnTo>
                <a:cubicBezTo>
                  <a:pt x="11240" y="20615"/>
                  <a:pt x="11195" y="21245"/>
                  <a:pt x="11408" y="21545"/>
                </a:cubicBezTo>
                <a:lnTo>
                  <a:pt x="12403" y="21545"/>
                </a:lnTo>
                <a:cubicBezTo>
                  <a:pt x="11731" y="20234"/>
                  <a:pt x="12064" y="17577"/>
                  <a:pt x="12393" y="16874"/>
                </a:cubicBezTo>
                <a:cubicBezTo>
                  <a:pt x="12529" y="16581"/>
                  <a:pt x="12650" y="15573"/>
                  <a:pt x="12746" y="14496"/>
                </a:cubicBezTo>
                <a:cubicBezTo>
                  <a:pt x="12830" y="15210"/>
                  <a:pt x="12951" y="15729"/>
                  <a:pt x="13108" y="16114"/>
                </a:cubicBezTo>
                <a:cubicBezTo>
                  <a:pt x="13681" y="17523"/>
                  <a:pt x="13742" y="20554"/>
                  <a:pt x="13742" y="20554"/>
                </a:cubicBezTo>
                <a:lnTo>
                  <a:pt x="13983" y="20715"/>
                </a:lnTo>
                <a:cubicBezTo>
                  <a:pt x="13983" y="20715"/>
                  <a:pt x="14035" y="21312"/>
                  <a:pt x="14240" y="21545"/>
                </a:cubicBezTo>
                <a:lnTo>
                  <a:pt x="15320" y="21545"/>
                </a:lnTo>
                <a:cubicBezTo>
                  <a:pt x="15320" y="21545"/>
                  <a:pt x="14239" y="19951"/>
                  <a:pt x="14303" y="15822"/>
                </a:cubicBezTo>
                <a:cubicBezTo>
                  <a:pt x="14309" y="15469"/>
                  <a:pt x="14259" y="13973"/>
                  <a:pt x="14225" y="12969"/>
                </a:cubicBezTo>
                <a:cubicBezTo>
                  <a:pt x="14499" y="12708"/>
                  <a:pt x="14738" y="12286"/>
                  <a:pt x="14898" y="11607"/>
                </a:cubicBezTo>
                <a:cubicBezTo>
                  <a:pt x="15809" y="7427"/>
                  <a:pt x="17536" y="6689"/>
                  <a:pt x="18321" y="6900"/>
                </a:cubicBezTo>
                <a:cubicBezTo>
                  <a:pt x="19105" y="7110"/>
                  <a:pt x="19444" y="6865"/>
                  <a:pt x="19995" y="6514"/>
                </a:cubicBezTo>
                <a:cubicBezTo>
                  <a:pt x="20610" y="7392"/>
                  <a:pt x="20758" y="7111"/>
                  <a:pt x="20928" y="7111"/>
                </a:cubicBezTo>
                <a:cubicBezTo>
                  <a:pt x="21097" y="7111"/>
                  <a:pt x="21202" y="6584"/>
                  <a:pt x="21372" y="6197"/>
                </a:cubicBezTo>
                <a:cubicBezTo>
                  <a:pt x="21541" y="5811"/>
                  <a:pt x="21288" y="5285"/>
                  <a:pt x="21097" y="5110"/>
                </a:cubicBezTo>
                <a:cubicBezTo>
                  <a:pt x="20906" y="4934"/>
                  <a:pt x="20142" y="3246"/>
                  <a:pt x="19888" y="2193"/>
                </a:cubicBezTo>
                <a:cubicBezTo>
                  <a:pt x="19634" y="1139"/>
                  <a:pt x="19126" y="1316"/>
                  <a:pt x="18935" y="719"/>
                </a:cubicBezTo>
                <a:cubicBezTo>
                  <a:pt x="18816" y="346"/>
                  <a:pt x="18622" y="-55"/>
                  <a:pt x="18406" y="6"/>
                </a:cubicBezTo>
                <a:close/>
              </a:path>
            </a:pathLst>
          </a:cu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15" name="여우"/>
          <p:cNvSpPr/>
          <p:nvPr/>
        </p:nvSpPr>
        <p:spPr>
          <a:xfrm>
            <a:off x="6427563" y="2907468"/>
            <a:ext cx="638559" cy="329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569" extrusionOk="0">
                <a:moveTo>
                  <a:pt x="17882" y="0"/>
                </a:moveTo>
                <a:cubicBezTo>
                  <a:pt x="17569" y="42"/>
                  <a:pt x="17309" y="987"/>
                  <a:pt x="17142" y="2170"/>
                </a:cubicBezTo>
                <a:cubicBezTo>
                  <a:pt x="17126" y="2285"/>
                  <a:pt x="17088" y="2388"/>
                  <a:pt x="17034" y="2451"/>
                </a:cubicBezTo>
                <a:cubicBezTo>
                  <a:pt x="16629" y="2943"/>
                  <a:pt x="16246" y="3802"/>
                  <a:pt x="15917" y="4283"/>
                </a:cubicBezTo>
                <a:cubicBezTo>
                  <a:pt x="15356" y="5111"/>
                  <a:pt x="14092" y="5634"/>
                  <a:pt x="13304" y="5330"/>
                </a:cubicBezTo>
                <a:cubicBezTo>
                  <a:pt x="12332" y="4953"/>
                  <a:pt x="10977" y="4546"/>
                  <a:pt x="9687" y="4578"/>
                </a:cubicBezTo>
                <a:cubicBezTo>
                  <a:pt x="9622" y="4578"/>
                  <a:pt x="9558" y="4577"/>
                  <a:pt x="9493" y="4588"/>
                </a:cubicBezTo>
                <a:cubicBezTo>
                  <a:pt x="8003" y="4546"/>
                  <a:pt x="4877" y="4818"/>
                  <a:pt x="3268" y="7362"/>
                </a:cubicBezTo>
                <a:cubicBezTo>
                  <a:pt x="3241" y="7394"/>
                  <a:pt x="3219" y="7435"/>
                  <a:pt x="3187" y="7477"/>
                </a:cubicBezTo>
                <a:cubicBezTo>
                  <a:pt x="1729" y="9613"/>
                  <a:pt x="342" y="15582"/>
                  <a:pt x="2" y="18032"/>
                </a:cubicBezTo>
                <a:cubicBezTo>
                  <a:pt x="-9" y="18126"/>
                  <a:pt x="29" y="18209"/>
                  <a:pt x="83" y="18199"/>
                </a:cubicBezTo>
                <a:cubicBezTo>
                  <a:pt x="288" y="18126"/>
                  <a:pt x="478" y="17990"/>
                  <a:pt x="639" y="17823"/>
                </a:cubicBezTo>
                <a:cubicBezTo>
                  <a:pt x="666" y="17791"/>
                  <a:pt x="694" y="17842"/>
                  <a:pt x="688" y="17895"/>
                </a:cubicBezTo>
                <a:cubicBezTo>
                  <a:pt x="570" y="18795"/>
                  <a:pt x="483" y="19590"/>
                  <a:pt x="445" y="20208"/>
                </a:cubicBezTo>
                <a:cubicBezTo>
                  <a:pt x="440" y="20281"/>
                  <a:pt x="472" y="20355"/>
                  <a:pt x="510" y="20355"/>
                </a:cubicBezTo>
                <a:cubicBezTo>
                  <a:pt x="1168" y="20376"/>
                  <a:pt x="2393" y="19686"/>
                  <a:pt x="2836" y="16776"/>
                </a:cubicBezTo>
                <a:cubicBezTo>
                  <a:pt x="3338" y="13446"/>
                  <a:pt x="3993" y="10639"/>
                  <a:pt x="4867" y="9613"/>
                </a:cubicBezTo>
                <a:cubicBezTo>
                  <a:pt x="4905" y="9571"/>
                  <a:pt x="4953" y="9614"/>
                  <a:pt x="4953" y="9708"/>
                </a:cubicBezTo>
                <a:cubicBezTo>
                  <a:pt x="4969" y="10577"/>
                  <a:pt x="5077" y="11583"/>
                  <a:pt x="5385" y="12421"/>
                </a:cubicBezTo>
                <a:cubicBezTo>
                  <a:pt x="5423" y="12525"/>
                  <a:pt x="5428" y="12672"/>
                  <a:pt x="5390" y="12787"/>
                </a:cubicBezTo>
                <a:cubicBezTo>
                  <a:pt x="5147" y="13510"/>
                  <a:pt x="4711" y="14284"/>
                  <a:pt x="3976" y="15038"/>
                </a:cubicBezTo>
                <a:cubicBezTo>
                  <a:pt x="3820" y="15195"/>
                  <a:pt x="3712" y="15455"/>
                  <a:pt x="3685" y="15748"/>
                </a:cubicBezTo>
                <a:cubicBezTo>
                  <a:pt x="3404" y="18701"/>
                  <a:pt x="3220" y="21171"/>
                  <a:pt x="3749" y="21517"/>
                </a:cubicBezTo>
                <a:lnTo>
                  <a:pt x="4931" y="21517"/>
                </a:lnTo>
                <a:cubicBezTo>
                  <a:pt x="4931" y="21517"/>
                  <a:pt x="5389" y="20221"/>
                  <a:pt x="4374" y="20378"/>
                </a:cubicBezTo>
                <a:cubicBezTo>
                  <a:pt x="4321" y="20388"/>
                  <a:pt x="4278" y="20292"/>
                  <a:pt x="4283" y="20198"/>
                </a:cubicBezTo>
                <a:cubicBezTo>
                  <a:pt x="4413" y="18083"/>
                  <a:pt x="4575" y="17215"/>
                  <a:pt x="6200" y="15895"/>
                </a:cubicBezTo>
                <a:cubicBezTo>
                  <a:pt x="6259" y="15843"/>
                  <a:pt x="6324" y="15947"/>
                  <a:pt x="6308" y="16072"/>
                </a:cubicBezTo>
                <a:cubicBezTo>
                  <a:pt x="6254" y="16491"/>
                  <a:pt x="6194" y="16857"/>
                  <a:pt x="6151" y="17119"/>
                </a:cubicBezTo>
                <a:cubicBezTo>
                  <a:pt x="6102" y="17412"/>
                  <a:pt x="6145" y="17716"/>
                  <a:pt x="6264" y="17957"/>
                </a:cubicBezTo>
                <a:lnTo>
                  <a:pt x="7863" y="21173"/>
                </a:lnTo>
                <a:cubicBezTo>
                  <a:pt x="7971" y="21393"/>
                  <a:pt x="8137" y="21517"/>
                  <a:pt x="8315" y="21517"/>
                </a:cubicBezTo>
                <a:lnTo>
                  <a:pt x="9439" y="21517"/>
                </a:lnTo>
                <a:cubicBezTo>
                  <a:pt x="9725" y="20344"/>
                  <a:pt x="8985" y="20366"/>
                  <a:pt x="8710" y="20407"/>
                </a:cubicBezTo>
                <a:cubicBezTo>
                  <a:pt x="8651" y="20418"/>
                  <a:pt x="8591" y="20365"/>
                  <a:pt x="8553" y="20260"/>
                </a:cubicBezTo>
                <a:lnTo>
                  <a:pt x="7679" y="17747"/>
                </a:lnTo>
                <a:cubicBezTo>
                  <a:pt x="7577" y="17454"/>
                  <a:pt x="7603" y="17089"/>
                  <a:pt x="7743" y="16838"/>
                </a:cubicBezTo>
                <a:cubicBezTo>
                  <a:pt x="8019" y="16346"/>
                  <a:pt x="8483" y="15426"/>
                  <a:pt x="8823" y="14253"/>
                </a:cubicBezTo>
                <a:cubicBezTo>
                  <a:pt x="8861" y="14127"/>
                  <a:pt x="8926" y="14044"/>
                  <a:pt x="9002" y="14044"/>
                </a:cubicBezTo>
                <a:cubicBezTo>
                  <a:pt x="9553" y="13991"/>
                  <a:pt x="10211" y="14042"/>
                  <a:pt x="11139" y="14439"/>
                </a:cubicBezTo>
                <a:cubicBezTo>
                  <a:pt x="11463" y="14576"/>
                  <a:pt x="11788" y="14692"/>
                  <a:pt x="12106" y="14786"/>
                </a:cubicBezTo>
                <a:cubicBezTo>
                  <a:pt x="12155" y="14797"/>
                  <a:pt x="12181" y="14889"/>
                  <a:pt x="12165" y="14973"/>
                </a:cubicBezTo>
                <a:cubicBezTo>
                  <a:pt x="11609" y="17590"/>
                  <a:pt x="11010" y="21213"/>
                  <a:pt x="11804" y="21517"/>
                </a:cubicBezTo>
                <a:lnTo>
                  <a:pt x="13110" y="21517"/>
                </a:lnTo>
                <a:cubicBezTo>
                  <a:pt x="13110" y="21517"/>
                  <a:pt x="13321" y="20272"/>
                  <a:pt x="12403" y="20345"/>
                </a:cubicBezTo>
                <a:cubicBezTo>
                  <a:pt x="12349" y="20345"/>
                  <a:pt x="12305" y="20241"/>
                  <a:pt x="12327" y="20136"/>
                </a:cubicBezTo>
                <a:cubicBezTo>
                  <a:pt x="12689" y="18387"/>
                  <a:pt x="13461" y="16502"/>
                  <a:pt x="14071" y="15225"/>
                </a:cubicBezTo>
                <a:cubicBezTo>
                  <a:pt x="14115" y="15141"/>
                  <a:pt x="14185" y="15162"/>
                  <a:pt x="14206" y="15277"/>
                </a:cubicBezTo>
                <a:cubicBezTo>
                  <a:pt x="14617" y="17298"/>
                  <a:pt x="15295" y="19979"/>
                  <a:pt x="16197" y="21330"/>
                </a:cubicBezTo>
                <a:cubicBezTo>
                  <a:pt x="16300" y="21487"/>
                  <a:pt x="16435" y="21569"/>
                  <a:pt x="16575" y="21569"/>
                </a:cubicBezTo>
                <a:lnTo>
                  <a:pt x="17661" y="21569"/>
                </a:lnTo>
                <a:cubicBezTo>
                  <a:pt x="17661" y="21569"/>
                  <a:pt x="17920" y="20221"/>
                  <a:pt x="16825" y="20378"/>
                </a:cubicBezTo>
                <a:cubicBezTo>
                  <a:pt x="16749" y="20388"/>
                  <a:pt x="16672" y="20323"/>
                  <a:pt x="16624" y="20208"/>
                </a:cubicBezTo>
                <a:cubicBezTo>
                  <a:pt x="16176" y="19119"/>
                  <a:pt x="15587" y="17017"/>
                  <a:pt x="15981" y="14672"/>
                </a:cubicBezTo>
                <a:cubicBezTo>
                  <a:pt x="16008" y="14525"/>
                  <a:pt x="16062" y="14397"/>
                  <a:pt x="16138" y="14345"/>
                </a:cubicBezTo>
                <a:cubicBezTo>
                  <a:pt x="16365" y="14188"/>
                  <a:pt x="16564" y="13991"/>
                  <a:pt x="16732" y="13782"/>
                </a:cubicBezTo>
                <a:cubicBezTo>
                  <a:pt x="17531" y="12735"/>
                  <a:pt x="18076" y="9384"/>
                  <a:pt x="18589" y="8861"/>
                </a:cubicBezTo>
                <a:cubicBezTo>
                  <a:pt x="18767" y="8683"/>
                  <a:pt x="18966" y="8597"/>
                  <a:pt x="19166" y="8628"/>
                </a:cubicBezTo>
                <a:cubicBezTo>
                  <a:pt x="19512" y="8681"/>
                  <a:pt x="19858" y="8775"/>
                  <a:pt x="20074" y="8786"/>
                </a:cubicBezTo>
                <a:cubicBezTo>
                  <a:pt x="20376" y="8806"/>
                  <a:pt x="20781" y="8808"/>
                  <a:pt x="20916" y="8242"/>
                </a:cubicBezTo>
                <a:cubicBezTo>
                  <a:pt x="20932" y="8159"/>
                  <a:pt x="20970" y="8106"/>
                  <a:pt x="21013" y="8085"/>
                </a:cubicBezTo>
                <a:cubicBezTo>
                  <a:pt x="21424" y="7907"/>
                  <a:pt x="21580" y="7309"/>
                  <a:pt x="21580" y="7058"/>
                </a:cubicBezTo>
                <a:cubicBezTo>
                  <a:pt x="21591" y="6786"/>
                  <a:pt x="20618" y="5982"/>
                  <a:pt x="20327" y="5720"/>
                </a:cubicBezTo>
                <a:cubicBezTo>
                  <a:pt x="20035" y="5458"/>
                  <a:pt x="19933" y="4787"/>
                  <a:pt x="19863" y="4221"/>
                </a:cubicBezTo>
                <a:cubicBezTo>
                  <a:pt x="19771" y="3457"/>
                  <a:pt x="19491" y="3047"/>
                  <a:pt x="19254" y="2827"/>
                </a:cubicBezTo>
                <a:cubicBezTo>
                  <a:pt x="19221" y="2796"/>
                  <a:pt x="19205" y="2713"/>
                  <a:pt x="19227" y="2651"/>
                </a:cubicBezTo>
                <a:cubicBezTo>
                  <a:pt x="19459" y="1907"/>
                  <a:pt x="19652" y="1153"/>
                  <a:pt x="19544" y="1028"/>
                </a:cubicBezTo>
                <a:cubicBezTo>
                  <a:pt x="19398" y="860"/>
                  <a:pt x="18876" y="1280"/>
                  <a:pt x="18368" y="1898"/>
                </a:cubicBezTo>
                <a:cubicBezTo>
                  <a:pt x="18330" y="1950"/>
                  <a:pt x="18276" y="1897"/>
                  <a:pt x="18270" y="1803"/>
                </a:cubicBezTo>
                <a:cubicBezTo>
                  <a:pt x="18211" y="934"/>
                  <a:pt x="18098" y="-31"/>
                  <a:pt x="17882" y="0"/>
                </a:cubicBezTo>
                <a:close/>
              </a:path>
            </a:pathLst>
          </a:cu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16" name="돌고래"/>
          <p:cNvSpPr/>
          <p:nvPr/>
        </p:nvSpPr>
        <p:spPr>
          <a:xfrm>
            <a:off x="2691549" y="3990294"/>
            <a:ext cx="750247" cy="342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4" h="21556" extrusionOk="0">
                <a:moveTo>
                  <a:pt x="9278" y="1"/>
                </a:moveTo>
                <a:cubicBezTo>
                  <a:pt x="8848" y="22"/>
                  <a:pt x="8502" y="256"/>
                  <a:pt x="8502" y="256"/>
                </a:cubicBezTo>
                <a:cubicBezTo>
                  <a:pt x="8502" y="256"/>
                  <a:pt x="10166" y="2363"/>
                  <a:pt x="8138" y="5494"/>
                </a:cubicBezTo>
                <a:cubicBezTo>
                  <a:pt x="8138" y="5494"/>
                  <a:pt x="5444" y="8321"/>
                  <a:pt x="2710" y="16999"/>
                </a:cubicBezTo>
                <a:cubicBezTo>
                  <a:pt x="837" y="17677"/>
                  <a:pt x="214" y="19150"/>
                  <a:pt x="16" y="19895"/>
                </a:cubicBezTo>
                <a:cubicBezTo>
                  <a:pt x="-32" y="20074"/>
                  <a:pt x="36" y="20296"/>
                  <a:pt x="129" y="20264"/>
                </a:cubicBezTo>
                <a:cubicBezTo>
                  <a:pt x="382" y="20176"/>
                  <a:pt x="838" y="20056"/>
                  <a:pt x="1297" y="20120"/>
                </a:cubicBezTo>
                <a:cubicBezTo>
                  <a:pt x="1660" y="20170"/>
                  <a:pt x="1912" y="19949"/>
                  <a:pt x="2069" y="19732"/>
                </a:cubicBezTo>
                <a:cubicBezTo>
                  <a:pt x="2067" y="19746"/>
                  <a:pt x="2063" y="19762"/>
                  <a:pt x="2061" y="19776"/>
                </a:cubicBezTo>
                <a:cubicBezTo>
                  <a:pt x="2023" y="20068"/>
                  <a:pt x="2099" y="20375"/>
                  <a:pt x="2230" y="20467"/>
                </a:cubicBezTo>
                <a:cubicBezTo>
                  <a:pt x="2515" y="20669"/>
                  <a:pt x="2839" y="21062"/>
                  <a:pt x="2987" y="21453"/>
                </a:cubicBezTo>
                <a:cubicBezTo>
                  <a:pt x="3034" y="21578"/>
                  <a:pt x="3120" y="21589"/>
                  <a:pt x="3177" y="21487"/>
                </a:cubicBezTo>
                <a:cubicBezTo>
                  <a:pt x="3839" y="20302"/>
                  <a:pt x="3673" y="18458"/>
                  <a:pt x="3559" y="17660"/>
                </a:cubicBezTo>
                <a:cubicBezTo>
                  <a:pt x="4599" y="16116"/>
                  <a:pt x="6204" y="13909"/>
                  <a:pt x="7246" y="13335"/>
                </a:cubicBezTo>
                <a:cubicBezTo>
                  <a:pt x="8873" y="12438"/>
                  <a:pt x="9633" y="12932"/>
                  <a:pt x="13794" y="11990"/>
                </a:cubicBezTo>
                <a:cubicBezTo>
                  <a:pt x="13614" y="12526"/>
                  <a:pt x="13294" y="13241"/>
                  <a:pt x="12743" y="13834"/>
                </a:cubicBezTo>
                <a:cubicBezTo>
                  <a:pt x="12645" y="13939"/>
                  <a:pt x="12655" y="14256"/>
                  <a:pt x="12760" y="14325"/>
                </a:cubicBezTo>
                <a:cubicBezTo>
                  <a:pt x="13824" y="15026"/>
                  <a:pt x="14877" y="14559"/>
                  <a:pt x="16311" y="12020"/>
                </a:cubicBezTo>
                <a:cubicBezTo>
                  <a:pt x="16585" y="12302"/>
                  <a:pt x="17539" y="13134"/>
                  <a:pt x="19139" y="12995"/>
                </a:cubicBezTo>
                <a:cubicBezTo>
                  <a:pt x="19975" y="12922"/>
                  <a:pt x="20821" y="15234"/>
                  <a:pt x="21328" y="14170"/>
                </a:cubicBezTo>
                <a:cubicBezTo>
                  <a:pt x="21568" y="13664"/>
                  <a:pt x="20111" y="11089"/>
                  <a:pt x="20111" y="11089"/>
                </a:cubicBezTo>
                <a:cubicBezTo>
                  <a:pt x="20217" y="8736"/>
                  <a:pt x="19202" y="5286"/>
                  <a:pt x="16241" y="3344"/>
                </a:cubicBezTo>
                <a:cubicBezTo>
                  <a:pt x="14570" y="2248"/>
                  <a:pt x="12514" y="2435"/>
                  <a:pt x="12514" y="2435"/>
                </a:cubicBezTo>
                <a:cubicBezTo>
                  <a:pt x="11457" y="2304"/>
                  <a:pt x="10782" y="936"/>
                  <a:pt x="10085" y="297"/>
                </a:cubicBezTo>
                <a:cubicBezTo>
                  <a:pt x="9824" y="57"/>
                  <a:pt x="9536" y="-11"/>
                  <a:pt x="9278" y="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17" name="상어"/>
          <p:cNvSpPr/>
          <p:nvPr/>
        </p:nvSpPr>
        <p:spPr>
          <a:xfrm>
            <a:off x="3119249" y="4552900"/>
            <a:ext cx="776404" cy="281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521" extrusionOk="0">
                <a:moveTo>
                  <a:pt x="10160" y="3"/>
                </a:moveTo>
                <a:cubicBezTo>
                  <a:pt x="10044" y="30"/>
                  <a:pt x="9983" y="269"/>
                  <a:pt x="10046" y="891"/>
                </a:cubicBezTo>
                <a:cubicBezTo>
                  <a:pt x="10391" y="4250"/>
                  <a:pt x="9678" y="6794"/>
                  <a:pt x="9173" y="7278"/>
                </a:cubicBezTo>
                <a:cubicBezTo>
                  <a:pt x="8669" y="7763"/>
                  <a:pt x="4738" y="10391"/>
                  <a:pt x="4468" y="10541"/>
                </a:cubicBezTo>
                <a:cubicBezTo>
                  <a:pt x="4198" y="10691"/>
                  <a:pt x="3783" y="10947"/>
                  <a:pt x="3632" y="10351"/>
                </a:cubicBezTo>
                <a:cubicBezTo>
                  <a:pt x="2452" y="6038"/>
                  <a:pt x="791" y="3671"/>
                  <a:pt x="293" y="3252"/>
                </a:cubicBezTo>
                <a:cubicBezTo>
                  <a:pt x="47" y="3045"/>
                  <a:pt x="-75" y="3160"/>
                  <a:pt x="48" y="3562"/>
                </a:cubicBezTo>
                <a:cubicBezTo>
                  <a:pt x="203" y="4066"/>
                  <a:pt x="1794" y="8990"/>
                  <a:pt x="1994" y="11883"/>
                </a:cubicBezTo>
                <a:cubicBezTo>
                  <a:pt x="2106" y="13515"/>
                  <a:pt x="1364" y="17351"/>
                  <a:pt x="1297" y="17723"/>
                </a:cubicBezTo>
                <a:cubicBezTo>
                  <a:pt x="1229" y="18096"/>
                  <a:pt x="1094" y="18344"/>
                  <a:pt x="1297" y="18469"/>
                </a:cubicBezTo>
                <a:cubicBezTo>
                  <a:pt x="2123" y="18469"/>
                  <a:pt x="3308" y="14655"/>
                  <a:pt x="3584" y="13660"/>
                </a:cubicBezTo>
                <a:cubicBezTo>
                  <a:pt x="3799" y="12885"/>
                  <a:pt x="4479" y="12780"/>
                  <a:pt x="5065" y="13248"/>
                </a:cubicBezTo>
                <a:cubicBezTo>
                  <a:pt x="6070" y="14051"/>
                  <a:pt x="8824" y="15716"/>
                  <a:pt x="11899" y="16256"/>
                </a:cubicBezTo>
                <a:cubicBezTo>
                  <a:pt x="11800" y="18071"/>
                  <a:pt x="11191" y="20062"/>
                  <a:pt x="11072" y="20579"/>
                </a:cubicBezTo>
                <a:cubicBezTo>
                  <a:pt x="10914" y="21263"/>
                  <a:pt x="10927" y="21576"/>
                  <a:pt x="11219" y="21514"/>
                </a:cubicBezTo>
                <a:cubicBezTo>
                  <a:pt x="12413" y="21102"/>
                  <a:pt x="13574" y="18374"/>
                  <a:pt x="14269" y="16418"/>
                </a:cubicBezTo>
                <a:cubicBezTo>
                  <a:pt x="16106" y="16328"/>
                  <a:pt x="17929" y="15681"/>
                  <a:pt x="19455" y="14086"/>
                </a:cubicBezTo>
                <a:cubicBezTo>
                  <a:pt x="19654" y="13877"/>
                  <a:pt x="19705" y="13676"/>
                  <a:pt x="19528" y="13373"/>
                </a:cubicBezTo>
                <a:cubicBezTo>
                  <a:pt x="19421" y="13190"/>
                  <a:pt x="19003" y="12814"/>
                  <a:pt x="18689" y="12545"/>
                </a:cubicBezTo>
                <a:cubicBezTo>
                  <a:pt x="18644" y="12507"/>
                  <a:pt x="18659" y="12326"/>
                  <a:pt x="18706" y="12341"/>
                </a:cubicBezTo>
                <a:cubicBezTo>
                  <a:pt x="19081" y="12467"/>
                  <a:pt x="19185" y="12613"/>
                  <a:pt x="19656" y="12887"/>
                </a:cubicBezTo>
                <a:cubicBezTo>
                  <a:pt x="20040" y="13112"/>
                  <a:pt x="20484" y="12975"/>
                  <a:pt x="20748" y="12545"/>
                </a:cubicBezTo>
                <a:cubicBezTo>
                  <a:pt x="21277" y="11683"/>
                  <a:pt x="21525" y="11146"/>
                  <a:pt x="21440" y="10689"/>
                </a:cubicBezTo>
                <a:cubicBezTo>
                  <a:pt x="21216" y="9482"/>
                  <a:pt x="18218" y="5964"/>
                  <a:pt x="13635" y="5964"/>
                </a:cubicBezTo>
                <a:cubicBezTo>
                  <a:pt x="12909" y="5964"/>
                  <a:pt x="12635" y="5684"/>
                  <a:pt x="12459" y="5061"/>
                </a:cubicBezTo>
                <a:cubicBezTo>
                  <a:pt x="11839" y="2743"/>
                  <a:pt x="11155" y="1222"/>
                  <a:pt x="10601" y="392"/>
                </a:cubicBezTo>
                <a:cubicBezTo>
                  <a:pt x="10447" y="161"/>
                  <a:pt x="10276" y="-24"/>
                  <a:pt x="10160" y="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18" name="물개"/>
          <p:cNvSpPr/>
          <p:nvPr/>
        </p:nvSpPr>
        <p:spPr>
          <a:xfrm>
            <a:off x="4154062" y="3729664"/>
            <a:ext cx="750247" cy="316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402" extrusionOk="0">
                <a:moveTo>
                  <a:pt x="18864" y="0"/>
                </a:moveTo>
                <a:cubicBezTo>
                  <a:pt x="18349" y="-11"/>
                  <a:pt x="17791" y="357"/>
                  <a:pt x="17420" y="1213"/>
                </a:cubicBezTo>
                <a:cubicBezTo>
                  <a:pt x="16680" y="2926"/>
                  <a:pt x="15539" y="5184"/>
                  <a:pt x="12706" y="6351"/>
                </a:cubicBezTo>
                <a:cubicBezTo>
                  <a:pt x="11295" y="6935"/>
                  <a:pt x="6267" y="9550"/>
                  <a:pt x="4153" y="13559"/>
                </a:cubicBezTo>
                <a:cubicBezTo>
                  <a:pt x="3778" y="14269"/>
                  <a:pt x="3284" y="14511"/>
                  <a:pt x="2817" y="14244"/>
                </a:cubicBezTo>
                <a:cubicBezTo>
                  <a:pt x="2141" y="13851"/>
                  <a:pt x="1400" y="13495"/>
                  <a:pt x="912" y="13495"/>
                </a:cubicBezTo>
                <a:cubicBezTo>
                  <a:pt x="408" y="13495"/>
                  <a:pt x="0" y="14154"/>
                  <a:pt x="0" y="14966"/>
                </a:cubicBezTo>
                <a:cubicBezTo>
                  <a:pt x="0" y="15359"/>
                  <a:pt x="96" y="15714"/>
                  <a:pt x="246" y="15981"/>
                </a:cubicBezTo>
                <a:cubicBezTo>
                  <a:pt x="102" y="16108"/>
                  <a:pt x="0" y="16347"/>
                  <a:pt x="0" y="16639"/>
                </a:cubicBezTo>
                <a:cubicBezTo>
                  <a:pt x="0" y="16931"/>
                  <a:pt x="102" y="17174"/>
                  <a:pt x="246" y="17301"/>
                </a:cubicBezTo>
                <a:cubicBezTo>
                  <a:pt x="91" y="17567"/>
                  <a:pt x="0" y="17923"/>
                  <a:pt x="0" y="18316"/>
                </a:cubicBezTo>
                <a:cubicBezTo>
                  <a:pt x="0" y="19128"/>
                  <a:pt x="408" y="19787"/>
                  <a:pt x="912" y="19787"/>
                </a:cubicBezTo>
                <a:cubicBezTo>
                  <a:pt x="1749" y="19787"/>
                  <a:pt x="2301" y="19446"/>
                  <a:pt x="2849" y="19065"/>
                </a:cubicBezTo>
                <a:cubicBezTo>
                  <a:pt x="3219" y="18811"/>
                  <a:pt x="3610" y="18784"/>
                  <a:pt x="3980" y="19037"/>
                </a:cubicBezTo>
                <a:cubicBezTo>
                  <a:pt x="4512" y="19393"/>
                  <a:pt x="5114" y="19636"/>
                  <a:pt x="6106" y="19636"/>
                </a:cubicBezTo>
                <a:cubicBezTo>
                  <a:pt x="8172" y="19636"/>
                  <a:pt x="8772" y="19636"/>
                  <a:pt x="10043" y="19636"/>
                </a:cubicBezTo>
                <a:cubicBezTo>
                  <a:pt x="11234" y="19636"/>
                  <a:pt x="12694" y="19165"/>
                  <a:pt x="14067" y="17884"/>
                </a:cubicBezTo>
                <a:cubicBezTo>
                  <a:pt x="14099" y="17858"/>
                  <a:pt x="14132" y="17895"/>
                  <a:pt x="14138" y="17971"/>
                </a:cubicBezTo>
                <a:cubicBezTo>
                  <a:pt x="14159" y="18263"/>
                  <a:pt x="14122" y="18466"/>
                  <a:pt x="13972" y="18542"/>
                </a:cubicBezTo>
                <a:cubicBezTo>
                  <a:pt x="11611" y="19684"/>
                  <a:pt x="12431" y="20167"/>
                  <a:pt x="12635" y="20243"/>
                </a:cubicBezTo>
                <a:cubicBezTo>
                  <a:pt x="12657" y="20547"/>
                  <a:pt x="12748" y="20726"/>
                  <a:pt x="12909" y="20726"/>
                </a:cubicBezTo>
                <a:cubicBezTo>
                  <a:pt x="12968" y="21589"/>
                  <a:pt x="14197" y="21385"/>
                  <a:pt x="15576" y="21373"/>
                </a:cubicBezTo>
                <a:cubicBezTo>
                  <a:pt x="16413" y="21360"/>
                  <a:pt x="16862" y="16550"/>
                  <a:pt x="16964" y="13341"/>
                </a:cubicBezTo>
                <a:cubicBezTo>
                  <a:pt x="16970" y="13226"/>
                  <a:pt x="16987" y="13113"/>
                  <a:pt x="17025" y="13011"/>
                </a:cubicBezTo>
                <a:cubicBezTo>
                  <a:pt x="17245" y="12403"/>
                  <a:pt x="17443" y="11744"/>
                  <a:pt x="17625" y="11021"/>
                </a:cubicBezTo>
                <a:cubicBezTo>
                  <a:pt x="19063" y="6150"/>
                  <a:pt x="20399" y="6871"/>
                  <a:pt x="20688" y="5919"/>
                </a:cubicBezTo>
                <a:cubicBezTo>
                  <a:pt x="20715" y="5830"/>
                  <a:pt x="20764" y="5780"/>
                  <a:pt x="20807" y="5780"/>
                </a:cubicBezTo>
                <a:cubicBezTo>
                  <a:pt x="21355" y="5780"/>
                  <a:pt x="21600" y="4247"/>
                  <a:pt x="21391" y="3854"/>
                </a:cubicBezTo>
                <a:cubicBezTo>
                  <a:pt x="21359" y="3790"/>
                  <a:pt x="21327" y="3713"/>
                  <a:pt x="21322" y="3612"/>
                </a:cubicBezTo>
                <a:cubicBezTo>
                  <a:pt x="21306" y="3244"/>
                  <a:pt x="21230" y="3091"/>
                  <a:pt x="21096" y="2989"/>
                </a:cubicBezTo>
                <a:cubicBezTo>
                  <a:pt x="20929" y="2875"/>
                  <a:pt x="20409" y="2255"/>
                  <a:pt x="20049" y="1063"/>
                </a:cubicBezTo>
                <a:cubicBezTo>
                  <a:pt x="19851" y="403"/>
                  <a:pt x="19379" y="11"/>
                  <a:pt x="1886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19" name="두루미"/>
          <p:cNvSpPr/>
          <p:nvPr/>
        </p:nvSpPr>
        <p:spPr>
          <a:xfrm>
            <a:off x="3298853" y="2464164"/>
            <a:ext cx="417197" cy="685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70" extrusionOk="0">
                <a:moveTo>
                  <a:pt x="15177" y="4"/>
                </a:moveTo>
                <a:cubicBezTo>
                  <a:pt x="14654" y="24"/>
                  <a:pt x="14088" y="119"/>
                  <a:pt x="13560" y="287"/>
                </a:cubicBezTo>
                <a:cubicBezTo>
                  <a:pt x="11800" y="745"/>
                  <a:pt x="10437" y="2249"/>
                  <a:pt x="8853" y="2918"/>
                </a:cubicBezTo>
                <a:cubicBezTo>
                  <a:pt x="8800" y="2940"/>
                  <a:pt x="8836" y="2994"/>
                  <a:pt x="8897" y="2989"/>
                </a:cubicBezTo>
                <a:cubicBezTo>
                  <a:pt x="9800" y="2897"/>
                  <a:pt x="10739" y="2470"/>
                  <a:pt x="11482" y="2060"/>
                </a:cubicBezTo>
                <a:cubicBezTo>
                  <a:pt x="11517" y="2039"/>
                  <a:pt x="11570" y="2055"/>
                  <a:pt x="11570" y="2087"/>
                </a:cubicBezTo>
                <a:cubicBezTo>
                  <a:pt x="11349" y="3689"/>
                  <a:pt x="13798" y="3700"/>
                  <a:pt x="14417" y="3894"/>
                </a:cubicBezTo>
                <a:cubicBezTo>
                  <a:pt x="15054" y="4094"/>
                  <a:pt x="15150" y="5346"/>
                  <a:pt x="13815" y="5896"/>
                </a:cubicBezTo>
                <a:cubicBezTo>
                  <a:pt x="12576" y="6409"/>
                  <a:pt x="11960" y="5059"/>
                  <a:pt x="9890" y="5534"/>
                </a:cubicBezTo>
                <a:cubicBezTo>
                  <a:pt x="744" y="8144"/>
                  <a:pt x="44" y="15168"/>
                  <a:pt x="0" y="15821"/>
                </a:cubicBezTo>
                <a:cubicBezTo>
                  <a:pt x="0" y="15848"/>
                  <a:pt x="36" y="15875"/>
                  <a:pt x="80" y="15875"/>
                </a:cubicBezTo>
                <a:cubicBezTo>
                  <a:pt x="284" y="15885"/>
                  <a:pt x="830" y="15853"/>
                  <a:pt x="1122" y="15308"/>
                </a:cubicBezTo>
                <a:cubicBezTo>
                  <a:pt x="1246" y="15082"/>
                  <a:pt x="1362" y="14898"/>
                  <a:pt x="1423" y="14801"/>
                </a:cubicBezTo>
                <a:cubicBezTo>
                  <a:pt x="1450" y="14763"/>
                  <a:pt x="1513" y="14737"/>
                  <a:pt x="1584" y="14742"/>
                </a:cubicBezTo>
                <a:cubicBezTo>
                  <a:pt x="1796" y="14758"/>
                  <a:pt x="2247" y="14737"/>
                  <a:pt x="2521" y="14310"/>
                </a:cubicBezTo>
                <a:cubicBezTo>
                  <a:pt x="3158" y="13323"/>
                  <a:pt x="4139" y="12838"/>
                  <a:pt x="6855" y="12234"/>
                </a:cubicBezTo>
                <a:cubicBezTo>
                  <a:pt x="6917" y="12218"/>
                  <a:pt x="6988" y="12250"/>
                  <a:pt x="6988" y="12288"/>
                </a:cubicBezTo>
                <a:cubicBezTo>
                  <a:pt x="7014" y="12962"/>
                  <a:pt x="7005" y="14024"/>
                  <a:pt x="6722" y="14477"/>
                </a:cubicBezTo>
                <a:cubicBezTo>
                  <a:pt x="6306" y="15146"/>
                  <a:pt x="6615" y="15405"/>
                  <a:pt x="6775" y="15750"/>
                </a:cubicBezTo>
                <a:cubicBezTo>
                  <a:pt x="6934" y="16095"/>
                  <a:pt x="7289" y="20776"/>
                  <a:pt x="7289" y="20884"/>
                </a:cubicBezTo>
                <a:cubicBezTo>
                  <a:pt x="7289" y="20992"/>
                  <a:pt x="7245" y="21219"/>
                  <a:pt x="6706" y="21246"/>
                </a:cubicBezTo>
                <a:cubicBezTo>
                  <a:pt x="6166" y="21268"/>
                  <a:pt x="6120" y="21570"/>
                  <a:pt x="6120" y="21570"/>
                </a:cubicBezTo>
                <a:cubicBezTo>
                  <a:pt x="6120" y="21570"/>
                  <a:pt x="6369" y="21570"/>
                  <a:pt x="6573" y="21570"/>
                </a:cubicBezTo>
                <a:cubicBezTo>
                  <a:pt x="6776" y="21570"/>
                  <a:pt x="7225" y="21559"/>
                  <a:pt x="7402" y="21332"/>
                </a:cubicBezTo>
                <a:cubicBezTo>
                  <a:pt x="7402" y="21419"/>
                  <a:pt x="7624" y="21570"/>
                  <a:pt x="7969" y="21570"/>
                </a:cubicBezTo>
                <a:cubicBezTo>
                  <a:pt x="8314" y="21570"/>
                  <a:pt x="9995" y="21570"/>
                  <a:pt x="9995" y="21570"/>
                </a:cubicBezTo>
                <a:cubicBezTo>
                  <a:pt x="9995" y="21570"/>
                  <a:pt x="9995" y="21365"/>
                  <a:pt x="8969" y="21268"/>
                </a:cubicBezTo>
                <a:cubicBezTo>
                  <a:pt x="8173" y="21193"/>
                  <a:pt x="7890" y="21246"/>
                  <a:pt x="7872" y="20896"/>
                </a:cubicBezTo>
                <a:cubicBezTo>
                  <a:pt x="7854" y="20545"/>
                  <a:pt x="7546" y="15794"/>
                  <a:pt x="7546" y="15794"/>
                </a:cubicBezTo>
                <a:cubicBezTo>
                  <a:pt x="7502" y="15384"/>
                  <a:pt x="8366" y="15253"/>
                  <a:pt x="7623" y="14487"/>
                </a:cubicBezTo>
                <a:cubicBezTo>
                  <a:pt x="7376" y="14223"/>
                  <a:pt x="7844" y="12961"/>
                  <a:pt x="8154" y="12060"/>
                </a:cubicBezTo>
                <a:cubicBezTo>
                  <a:pt x="8181" y="11996"/>
                  <a:pt x="8252" y="11942"/>
                  <a:pt x="8359" y="11920"/>
                </a:cubicBezTo>
                <a:cubicBezTo>
                  <a:pt x="8500" y="11888"/>
                  <a:pt x="8632" y="11862"/>
                  <a:pt x="8765" y="11829"/>
                </a:cubicBezTo>
                <a:cubicBezTo>
                  <a:pt x="8827" y="11813"/>
                  <a:pt x="8899" y="11839"/>
                  <a:pt x="8917" y="11877"/>
                </a:cubicBezTo>
                <a:cubicBezTo>
                  <a:pt x="9147" y="12648"/>
                  <a:pt x="9501" y="14012"/>
                  <a:pt x="9315" y="14492"/>
                </a:cubicBezTo>
                <a:cubicBezTo>
                  <a:pt x="9058" y="15161"/>
                  <a:pt x="9429" y="15415"/>
                  <a:pt x="9677" y="15760"/>
                </a:cubicBezTo>
                <a:cubicBezTo>
                  <a:pt x="9916" y="16105"/>
                  <a:pt x="11436" y="20761"/>
                  <a:pt x="11463" y="20869"/>
                </a:cubicBezTo>
                <a:cubicBezTo>
                  <a:pt x="11489" y="20977"/>
                  <a:pt x="11499" y="21203"/>
                  <a:pt x="10959" y="21224"/>
                </a:cubicBezTo>
                <a:cubicBezTo>
                  <a:pt x="10420" y="21246"/>
                  <a:pt x="10429" y="21543"/>
                  <a:pt x="10429" y="21543"/>
                </a:cubicBezTo>
                <a:cubicBezTo>
                  <a:pt x="10429" y="21543"/>
                  <a:pt x="10676" y="21543"/>
                  <a:pt x="10879" y="21543"/>
                </a:cubicBezTo>
                <a:cubicBezTo>
                  <a:pt x="11083" y="21543"/>
                  <a:pt x="11535" y="21532"/>
                  <a:pt x="11659" y="21305"/>
                </a:cubicBezTo>
                <a:cubicBezTo>
                  <a:pt x="11676" y="21386"/>
                  <a:pt x="11941" y="21543"/>
                  <a:pt x="12286" y="21543"/>
                </a:cubicBezTo>
                <a:cubicBezTo>
                  <a:pt x="12622" y="21543"/>
                  <a:pt x="14321" y="21543"/>
                  <a:pt x="14321" y="21543"/>
                </a:cubicBezTo>
                <a:cubicBezTo>
                  <a:pt x="14321" y="21543"/>
                  <a:pt x="14293" y="21338"/>
                  <a:pt x="13232" y="21241"/>
                </a:cubicBezTo>
                <a:cubicBezTo>
                  <a:pt x="12409" y="21166"/>
                  <a:pt x="12144" y="21219"/>
                  <a:pt x="12037" y="20869"/>
                </a:cubicBezTo>
                <a:cubicBezTo>
                  <a:pt x="11931" y="20518"/>
                  <a:pt x="10445" y="15794"/>
                  <a:pt x="10445" y="15794"/>
                </a:cubicBezTo>
                <a:cubicBezTo>
                  <a:pt x="10304" y="15389"/>
                  <a:pt x="11136" y="15258"/>
                  <a:pt x="10208" y="14492"/>
                </a:cubicBezTo>
                <a:cubicBezTo>
                  <a:pt x="9845" y="14196"/>
                  <a:pt x="9933" y="12599"/>
                  <a:pt x="10031" y="11553"/>
                </a:cubicBezTo>
                <a:cubicBezTo>
                  <a:pt x="10040" y="11488"/>
                  <a:pt x="10091" y="11430"/>
                  <a:pt x="10188" y="11398"/>
                </a:cubicBezTo>
                <a:cubicBezTo>
                  <a:pt x="12046" y="10713"/>
                  <a:pt x="12772" y="9818"/>
                  <a:pt x="12878" y="9052"/>
                </a:cubicBezTo>
                <a:cubicBezTo>
                  <a:pt x="12895" y="8917"/>
                  <a:pt x="13002" y="8792"/>
                  <a:pt x="13179" y="8711"/>
                </a:cubicBezTo>
                <a:cubicBezTo>
                  <a:pt x="14674" y="8015"/>
                  <a:pt x="16683" y="6738"/>
                  <a:pt x="16966" y="5060"/>
                </a:cubicBezTo>
                <a:cubicBezTo>
                  <a:pt x="17267" y="3270"/>
                  <a:pt x="16276" y="2707"/>
                  <a:pt x="14578" y="2546"/>
                </a:cubicBezTo>
                <a:cubicBezTo>
                  <a:pt x="13357" y="2432"/>
                  <a:pt x="13631" y="1758"/>
                  <a:pt x="14409" y="1597"/>
                </a:cubicBezTo>
                <a:cubicBezTo>
                  <a:pt x="17699" y="1343"/>
                  <a:pt x="19998" y="1759"/>
                  <a:pt x="21316" y="2018"/>
                </a:cubicBezTo>
                <a:cubicBezTo>
                  <a:pt x="21476" y="2061"/>
                  <a:pt x="21600" y="1914"/>
                  <a:pt x="21441" y="1844"/>
                </a:cubicBezTo>
                <a:cubicBezTo>
                  <a:pt x="20698" y="1515"/>
                  <a:pt x="19343" y="1036"/>
                  <a:pt x="17168" y="621"/>
                </a:cubicBezTo>
                <a:cubicBezTo>
                  <a:pt x="17097" y="610"/>
                  <a:pt x="17045" y="578"/>
                  <a:pt x="17018" y="535"/>
                </a:cubicBezTo>
                <a:cubicBezTo>
                  <a:pt x="16797" y="144"/>
                  <a:pt x="16049" y="-30"/>
                  <a:pt x="15177" y="4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20" name="비행하는 독수리"/>
          <p:cNvSpPr/>
          <p:nvPr/>
        </p:nvSpPr>
        <p:spPr>
          <a:xfrm>
            <a:off x="2838226" y="1920004"/>
            <a:ext cx="521286" cy="52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0" h="21590" extrusionOk="0">
                <a:moveTo>
                  <a:pt x="3268" y="2"/>
                </a:moveTo>
                <a:cubicBezTo>
                  <a:pt x="3258" y="6"/>
                  <a:pt x="3250" y="16"/>
                  <a:pt x="3250" y="29"/>
                </a:cubicBezTo>
                <a:cubicBezTo>
                  <a:pt x="3235" y="229"/>
                  <a:pt x="3307" y="959"/>
                  <a:pt x="4633" y="2524"/>
                </a:cubicBezTo>
                <a:cubicBezTo>
                  <a:pt x="4643" y="2540"/>
                  <a:pt x="4627" y="2562"/>
                  <a:pt x="4611" y="2551"/>
                </a:cubicBezTo>
                <a:cubicBezTo>
                  <a:pt x="3633" y="1839"/>
                  <a:pt x="1772" y="376"/>
                  <a:pt x="1446" y="122"/>
                </a:cubicBezTo>
                <a:cubicBezTo>
                  <a:pt x="1425" y="106"/>
                  <a:pt x="1393" y="122"/>
                  <a:pt x="1393" y="149"/>
                </a:cubicBezTo>
                <a:cubicBezTo>
                  <a:pt x="1398" y="392"/>
                  <a:pt x="1587" y="1320"/>
                  <a:pt x="3901" y="2988"/>
                </a:cubicBezTo>
                <a:cubicBezTo>
                  <a:pt x="3917" y="2999"/>
                  <a:pt x="3902" y="3026"/>
                  <a:pt x="3886" y="3015"/>
                </a:cubicBezTo>
                <a:cubicBezTo>
                  <a:pt x="2756" y="2454"/>
                  <a:pt x="715" y="1563"/>
                  <a:pt x="257" y="1364"/>
                </a:cubicBezTo>
                <a:cubicBezTo>
                  <a:pt x="226" y="1353"/>
                  <a:pt x="199" y="1384"/>
                  <a:pt x="215" y="1411"/>
                </a:cubicBezTo>
                <a:cubicBezTo>
                  <a:pt x="393" y="1692"/>
                  <a:pt x="1120" y="2600"/>
                  <a:pt x="3466" y="3636"/>
                </a:cubicBezTo>
                <a:cubicBezTo>
                  <a:pt x="3481" y="3641"/>
                  <a:pt x="3475" y="3674"/>
                  <a:pt x="3454" y="3668"/>
                </a:cubicBezTo>
                <a:cubicBezTo>
                  <a:pt x="1492" y="3301"/>
                  <a:pt x="378" y="3053"/>
                  <a:pt x="78" y="2988"/>
                </a:cubicBezTo>
                <a:cubicBezTo>
                  <a:pt x="47" y="2983"/>
                  <a:pt x="26" y="3015"/>
                  <a:pt x="47" y="3042"/>
                </a:cubicBezTo>
                <a:cubicBezTo>
                  <a:pt x="215" y="3247"/>
                  <a:pt x="877" y="3841"/>
                  <a:pt x="3191" y="4397"/>
                </a:cubicBezTo>
                <a:cubicBezTo>
                  <a:pt x="3212" y="4402"/>
                  <a:pt x="3207" y="4434"/>
                  <a:pt x="3186" y="4429"/>
                </a:cubicBezTo>
                <a:cubicBezTo>
                  <a:pt x="1445" y="4294"/>
                  <a:pt x="462" y="4230"/>
                  <a:pt x="131" y="4208"/>
                </a:cubicBezTo>
                <a:cubicBezTo>
                  <a:pt x="94" y="4208"/>
                  <a:pt x="83" y="4251"/>
                  <a:pt x="109" y="4272"/>
                </a:cubicBezTo>
                <a:cubicBezTo>
                  <a:pt x="393" y="4450"/>
                  <a:pt x="1215" y="4910"/>
                  <a:pt x="2356" y="5148"/>
                </a:cubicBezTo>
                <a:cubicBezTo>
                  <a:pt x="2382" y="5153"/>
                  <a:pt x="2382" y="5191"/>
                  <a:pt x="2356" y="5197"/>
                </a:cubicBezTo>
                <a:cubicBezTo>
                  <a:pt x="1457" y="5445"/>
                  <a:pt x="1256" y="5811"/>
                  <a:pt x="1219" y="5909"/>
                </a:cubicBezTo>
                <a:cubicBezTo>
                  <a:pt x="1214" y="5919"/>
                  <a:pt x="1220" y="5935"/>
                  <a:pt x="1230" y="5946"/>
                </a:cubicBezTo>
                <a:cubicBezTo>
                  <a:pt x="1309" y="6005"/>
                  <a:pt x="1672" y="6243"/>
                  <a:pt x="2177" y="6314"/>
                </a:cubicBezTo>
                <a:cubicBezTo>
                  <a:pt x="2209" y="6319"/>
                  <a:pt x="2224" y="6357"/>
                  <a:pt x="2203" y="6384"/>
                </a:cubicBezTo>
                <a:cubicBezTo>
                  <a:pt x="1883" y="6784"/>
                  <a:pt x="2113" y="7470"/>
                  <a:pt x="2687" y="7626"/>
                </a:cubicBezTo>
                <a:cubicBezTo>
                  <a:pt x="2718" y="7631"/>
                  <a:pt x="2729" y="7668"/>
                  <a:pt x="2708" y="7695"/>
                </a:cubicBezTo>
                <a:cubicBezTo>
                  <a:pt x="2350" y="8149"/>
                  <a:pt x="2640" y="8900"/>
                  <a:pt x="3413" y="8895"/>
                </a:cubicBezTo>
                <a:cubicBezTo>
                  <a:pt x="3434" y="8895"/>
                  <a:pt x="3449" y="8911"/>
                  <a:pt x="3454" y="8927"/>
                </a:cubicBezTo>
                <a:cubicBezTo>
                  <a:pt x="3754" y="10120"/>
                  <a:pt x="5690" y="11308"/>
                  <a:pt x="5832" y="13030"/>
                </a:cubicBezTo>
                <a:cubicBezTo>
                  <a:pt x="5832" y="13057"/>
                  <a:pt x="5816" y="13083"/>
                  <a:pt x="5790" y="13094"/>
                </a:cubicBezTo>
                <a:cubicBezTo>
                  <a:pt x="2871" y="13915"/>
                  <a:pt x="-547" y="13024"/>
                  <a:pt x="121" y="14488"/>
                </a:cubicBezTo>
                <a:cubicBezTo>
                  <a:pt x="121" y="14488"/>
                  <a:pt x="199" y="14675"/>
                  <a:pt x="404" y="14854"/>
                </a:cubicBezTo>
                <a:cubicBezTo>
                  <a:pt x="435" y="14881"/>
                  <a:pt x="431" y="14930"/>
                  <a:pt x="394" y="14951"/>
                </a:cubicBezTo>
                <a:cubicBezTo>
                  <a:pt x="110" y="15086"/>
                  <a:pt x="-6" y="15685"/>
                  <a:pt x="284" y="15933"/>
                </a:cubicBezTo>
                <a:cubicBezTo>
                  <a:pt x="315" y="15960"/>
                  <a:pt x="309" y="16005"/>
                  <a:pt x="272" y="16026"/>
                </a:cubicBezTo>
                <a:cubicBezTo>
                  <a:pt x="-12" y="16210"/>
                  <a:pt x="-95" y="16593"/>
                  <a:pt x="126" y="17057"/>
                </a:cubicBezTo>
                <a:cubicBezTo>
                  <a:pt x="399" y="17629"/>
                  <a:pt x="1014" y="17559"/>
                  <a:pt x="1240" y="17511"/>
                </a:cubicBezTo>
                <a:cubicBezTo>
                  <a:pt x="1288" y="17500"/>
                  <a:pt x="1331" y="17522"/>
                  <a:pt x="1357" y="17565"/>
                </a:cubicBezTo>
                <a:cubicBezTo>
                  <a:pt x="1420" y="17678"/>
                  <a:pt x="1592" y="17893"/>
                  <a:pt x="2060" y="17985"/>
                </a:cubicBezTo>
                <a:cubicBezTo>
                  <a:pt x="2581" y="18087"/>
                  <a:pt x="2845" y="17915"/>
                  <a:pt x="2945" y="17823"/>
                </a:cubicBezTo>
                <a:cubicBezTo>
                  <a:pt x="2971" y="17801"/>
                  <a:pt x="3008" y="17807"/>
                  <a:pt x="3023" y="17840"/>
                </a:cubicBezTo>
                <a:cubicBezTo>
                  <a:pt x="3092" y="17964"/>
                  <a:pt x="3291" y="18217"/>
                  <a:pt x="3870" y="18228"/>
                </a:cubicBezTo>
                <a:cubicBezTo>
                  <a:pt x="4538" y="18239"/>
                  <a:pt x="6311" y="17484"/>
                  <a:pt x="7852" y="15481"/>
                </a:cubicBezTo>
                <a:cubicBezTo>
                  <a:pt x="7873" y="15449"/>
                  <a:pt x="7914" y="15437"/>
                  <a:pt x="7951" y="15447"/>
                </a:cubicBezTo>
                <a:cubicBezTo>
                  <a:pt x="9650" y="16014"/>
                  <a:pt x="9803" y="17445"/>
                  <a:pt x="12490" y="17656"/>
                </a:cubicBezTo>
                <a:cubicBezTo>
                  <a:pt x="12517" y="17656"/>
                  <a:pt x="12533" y="17678"/>
                  <a:pt x="12538" y="17705"/>
                </a:cubicBezTo>
                <a:cubicBezTo>
                  <a:pt x="12638" y="18374"/>
                  <a:pt x="13427" y="18957"/>
                  <a:pt x="14226" y="18795"/>
                </a:cubicBezTo>
                <a:cubicBezTo>
                  <a:pt x="14263" y="18789"/>
                  <a:pt x="14299" y="18828"/>
                  <a:pt x="14284" y="18866"/>
                </a:cubicBezTo>
                <a:cubicBezTo>
                  <a:pt x="14099" y="19449"/>
                  <a:pt x="14321" y="19956"/>
                  <a:pt x="14384" y="20080"/>
                </a:cubicBezTo>
                <a:cubicBezTo>
                  <a:pt x="14394" y="20096"/>
                  <a:pt x="14410" y="20108"/>
                  <a:pt x="14431" y="20102"/>
                </a:cubicBezTo>
                <a:cubicBezTo>
                  <a:pt x="14573" y="20064"/>
                  <a:pt x="15152" y="19869"/>
                  <a:pt x="15620" y="19281"/>
                </a:cubicBezTo>
                <a:cubicBezTo>
                  <a:pt x="15630" y="19264"/>
                  <a:pt x="15651" y="19276"/>
                  <a:pt x="15651" y="19297"/>
                </a:cubicBezTo>
                <a:cubicBezTo>
                  <a:pt x="15409" y="20771"/>
                  <a:pt x="15904" y="21290"/>
                  <a:pt x="16062" y="21420"/>
                </a:cubicBezTo>
                <a:cubicBezTo>
                  <a:pt x="16083" y="21436"/>
                  <a:pt x="16114" y="21425"/>
                  <a:pt x="16124" y="21398"/>
                </a:cubicBezTo>
                <a:cubicBezTo>
                  <a:pt x="16193" y="21182"/>
                  <a:pt x="16477" y="20340"/>
                  <a:pt x="16777" y="19535"/>
                </a:cubicBezTo>
                <a:cubicBezTo>
                  <a:pt x="16782" y="19514"/>
                  <a:pt x="16813" y="19524"/>
                  <a:pt x="16808" y="19540"/>
                </a:cubicBezTo>
                <a:cubicBezTo>
                  <a:pt x="16692" y="21063"/>
                  <a:pt x="17140" y="21485"/>
                  <a:pt x="17293" y="21582"/>
                </a:cubicBezTo>
                <a:cubicBezTo>
                  <a:pt x="17314" y="21598"/>
                  <a:pt x="17345" y="21587"/>
                  <a:pt x="17355" y="21555"/>
                </a:cubicBezTo>
                <a:lnTo>
                  <a:pt x="17871" y="19638"/>
                </a:lnTo>
                <a:cubicBezTo>
                  <a:pt x="17877" y="19622"/>
                  <a:pt x="17903" y="19622"/>
                  <a:pt x="17903" y="19638"/>
                </a:cubicBezTo>
                <a:cubicBezTo>
                  <a:pt x="18076" y="20362"/>
                  <a:pt x="18533" y="20923"/>
                  <a:pt x="18680" y="21096"/>
                </a:cubicBezTo>
                <a:cubicBezTo>
                  <a:pt x="18701" y="21118"/>
                  <a:pt x="18739" y="21111"/>
                  <a:pt x="18749" y="21079"/>
                </a:cubicBezTo>
                <a:cubicBezTo>
                  <a:pt x="18817" y="20863"/>
                  <a:pt x="19013" y="20140"/>
                  <a:pt x="18923" y="19368"/>
                </a:cubicBezTo>
                <a:cubicBezTo>
                  <a:pt x="18923" y="19352"/>
                  <a:pt x="18944" y="19340"/>
                  <a:pt x="18955" y="19357"/>
                </a:cubicBezTo>
                <a:cubicBezTo>
                  <a:pt x="19354" y="19875"/>
                  <a:pt x="19901" y="20173"/>
                  <a:pt x="20069" y="20259"/>
                </a:cubicBezTo>
                <a:cubicBezTo>
                  <a:pt x="20095" y="20270"/>
                  <a:pt x="20126" y="20252"/>
                  <a:pt x="20126" y="20225"/>
                </a:cubicBezTo>
                <a:cubicBezTo>
                  <a:pt x="20142" y="20015"/>
                  <a:pt x="20174" y="19287"/>
                  <a:pt x="19863" y="18726"/>
                </a:cubicBezTo>
                <a:cubicBezTo>
                  <a:pt x="19853" y="18709"/>
                  <a:pt x="19869" y="18693"/>
                  <a:pt x="19885" y="18699"/>
                </a:cubicBezTo>
                <a:cubicBezTo>
                  <a:pt x="20474" y="18931"/>
                  <a:pt x="20853" y="18952"/>
                  <a:pt x="21001" y="18947"/>
                </a:cubicBezTo>
                <a:cubicBezTo>
                  <a:pt x="21032" y="18947"/>
                  <a:pt x="21053" y="18909"/>
                  <a:pt x="21032" y="18882"/>
                </a:cubicBezTo>
                <a:cubicBezTo>
                  <a:pt x="20785" y="18548"/>
                  <a:pt x="19565" y="16878"/>
                  <a:pt x="18692" y="15685"/>
                </a:cubicBezTo>
                <a:cubicBezTo>
                  <a:pt x="18513" y="15442"/>
                  <a:pt x="18270" y="15259"/>
                  <a:pt x="17996" y="15146"/>
                </a:cubicBezTo>
                <a:cubicBezTo>
                  <a:pt x="17244" y="14843"/>
                  <a:pt x="15820" y="13889"/>
                  <a:pt x="14857" y="13214"/>
                </a:cubicBezTo>
                <a:cubicBezTo>
                  <a:pt x="14826" y="13192"/>
                  <a:pt x="14826" y="13148"/>
                  <a:pt x="14857" y="13126"/>
                </a:cubicBezTo>
                <a:cubicBezTo>
                  <a:pt x="16014" y="12197"/>
                  <a:pt x="16792" y="12047"/>
                  <a:pt x="16992" y="12014"/>
                </a:cubicBezTo>
                <a:cubicBezTo>
                  <a:pt x="17024" y="12009"/>
                  <a:pt x="17055" y="12025"/>
                  <a:pt x="17076" y="12046"/>
                </a:cubicBezTo>
                <a:lnTo>
                  <a:pt x="17219" y="12242"/>
                </a:lnTo>
                <a:cubicBezTo>
                  <a:pt x="17229" y="12258"/>
                  <a:pt x="17255" y="12251"/>
                  <a:pt x="17260" y="12235"/>
                </a:cubicBezTo>
                <a:cubicBezTo>
                  <a:pt x="17707" y="11091"/>
                  <a:pt x="16561" y="11216"/>
                  <a:pt x="16361" y="11248"/>
                </a:cubicBezTo>
                <a:cubicBezTo>
                  <a:pt x="16350" y="11248"/>
                  <a:pt x="16340" y="11237"/>
                  <a:pt x="16340" y="11226"/>
                </a:cubicBezTo>
                <a:cubicBezTo>
                  <a:pt x="16371" y="11118"/>
                  <a:pt x="16372" y="10746"/>
                  <a:pt x="14795" y="11005"/>
                </a:cubicBezTo>
                <a:cubicBezTo>
                  <a:pt x="14369" y="11076"/>
                  <a:pt x="13989" y="11086"/>
                  <a:pt x="13647" y="11064"/>
                </a:cubicBezTo>
                <a:cubicBezTo>
                  <a:pt x="13626" y="11064"/>
                  <a:pt x="13617" y="11049"/>
                  <a:pt x="13611" y="11027"/>
                </a:cubicBezTo>
                <a:cubicBezTo>
                  <a:pt x="13585" y="10828"/>
                  <a:pt x="13469" y="10573"/>
                  <a:pt x="13117" y="10357"/>
                </a:cubicBezTo>
                <a:cubicBezTo>
                  <a:pt x="12449" y="9953"/>
                  <a:pt x="10603" y="9655"/>
                  <a:pt x="9514" y="6000"/>
                </a:cubicBezTo>
                <a:cubicBezTo>
                  <a:pt x="9435" y="5730"/>
                  <a:pt x="9288" y="5487"/>
                  <a:pt x="9088" y="5293"/>
                </a:cubicBezTo>
                <a:cubicBezTo>
                  <a:pt x="6474" y="2755"/>
                  <a:pt x="3682" y="331"/>
                  <a:pt x="3303" y="7"/>
                </a:cubicBezTo>
                <a:cubicBezTo>
                  <a:pt x="3292" y="-1"/>
                  <a:pt x="3279" y="-2"/>
                  <a:pt x="3268" y="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21" name="큰어치"/>
          <p:cNvSpPr/>
          <p:nvPr/>
        </p:nvSpPr>
        <p:spPr>
          <a:xfrm>
            <a:off x="3625891" y="2005137"/>
            <a:ext cx="463331" cy="302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7" extrusionOk="0">
                <a:moveTo>
                  <a:pt x="16199" y="2"/>
                </a:moveTo>
                <a:cubicBezTo>
                  <a:pt x="16108" y="-2"/>
                  <a:pt x="16047" y="3"/>
                  <a:pt x="16013" y="7"/>
                </a:cubicBezTo>
                <a:cubicBezTo>
                  <a:pt x="15997" y="7"/>
                  <a:pt x="15981" y="31"/>
                  <a:pt x="15986" y="56"/>
                </a:cubicBezTo>
                <a:cubicBezTo>
                  <a:pt x="15992" y="213"/>
                  <a:pt x="16024" y="760"/>
                  <a:pt x="16234" y="1222"/>
                </a:cubicBezTo>
                <a:cubicBezTo>
                  <a:pt x="16245" y="1247"/>
                  <a:pt x="16245" y="1288"/>
                  <a:pt x="16224" y="1305"/>
                </a:cubicBezTo>
                <a:cubicBezTo>
                  <a:pt x="15927" y="1643"/>
                  <a:pt x="15780" y="2073"/>
                  <a:pt x="15732" y="2213"/>
                </a:cubicBezTo>
                <a:cubicBezTo>
                  <a:pt x="15726" y="2238"/>
                  <a:pt x="15737" y="2262"/>
                  <a:pt x="15754" y="2262"/>
                </a:cubicBezTo>
                <a:lnTo>
                  <a:pt x="16050" y="2262"/>
                </a:lnTo>
                <a:cubicBezTo>
                  <a:pt x="16066" y="2262"/>
                  <a:pt x="16078" y="2295"/>
                  <a:pt x="16062" y="2311"/>
                </a:cubicBezTo>
                <a:cubicBezTo>
                  <a:pt x="15717" y="2749"/>
                  <a:pt x="15527" y="3319"/>
                  <a:pt x="15479" y="3493"/>
                </a:cubicBezTo>
                <a:cubicBezTo>
                  <a:pt x="15473" y="3517"/>
                  <a:pt x="15485" y="3542"/>
                  <a:pt x="15501" y="3542"/>
                </a:cubicBezTo>
                <a:lnTo>
                  <a:pt x="15738" y="3542"/>
                </a:lnTo>
                <a:cubicBezTo>
                  <a:pt x="15760" y="3542"/>
                  <a:pt x="15775" y="3574"/>
                  <a:pt x="15775" y="3598"/>
                </a:cubicBezTo>
                <a:cubicBezTo>
                  <a:pt x="15678" y="4779"/>
                  <a:pt x="14599" y="5547"/>
                  <a:pt x="14033" y="5663"/>
                </a:cubicBezTo>
                <a:cubicBezTo>
                  <a:pt x="12447" y="5993"/>
                  <a:pt x="10728" y="6430"/>
                  <a:pt x="7330" y="11442"/>
                </a:cubicBezTo>
                <a:cubicBezTo>
                  <a:pt x="7282" y="11516"/>
                  <a:pt x="7217" y="11567"/>
                  <a:pt x="7146" y="11591"/>
                </a:cubicBezTo>
                <a:cubicBezTo>
                  <a:pt x="6095" y="11922"/>
                  <a:pt x="1840" y="13275"/>
                  <a:pt x="22" y="14406"/>
                </a:cubicBezTo>
                <a:cubicBezTo>
                  <a:pt x="-10" y="14423"/>
                  <a:pt x="-5" y="14498"/>
                  <a:pt x="27" y="14515"/>
                </a:cubicBezTo>
                <a:cubicBezTo>
                  <a:pt x="1408" y="15035"/>
                  <a:pt x="2125" y="14860"/>
                  <a:pt x="6078" y="13506"/>
                </a:cubicBezTo>
                <a:cubicBezTo>
                  <a:pt x="6153" y="13481"/>
                  <a:pt x="6225" y="13524"/>
                  <a:pt x="6273" y="13607"/>
                </a:cubicBezTo>
                <a:cubicBezTo>
                  <a:pt x="6926" y="14762"/>
                  <a:pt x="8317" y="14324"/>
                  <a:pt x="9056" y="14275"/>
                </a:cubicBezTo>
                <a:cubicBezTo>
                  <a:pt x="9417" y="14250"/>
                  <a:pt x="9821" y="14595"/>
                  <a:pt x="10387" y="15000"/>
                </a:cubicBezTo>
                <a:cubicBezTo>
                  <a:pt x="10431" y="15033"/>
                  <a:pt x="10448" y="15109"/>
                  <a:pt x="10426" y="15175"/>
                </a:cubicBezTo>
                <a:cubicBezTo>
                  <a:pt x="10205" y="15803"/>
                  <a:pt x="10004" y="16636"/>
                  <a:pt x="10015" y="16801"/>
                </a:cubicBezTo>
                <a:cubicBezTo>
                  <a:pt x="10107" y="17915"/>
                  <a:pt x="10824" y="19757"/>
                  <a:pt x="10743" y="20418"/>
                </a:cubicBezTo>
                <a:cubicBezTo>
                  <a:pt x="10657" y="21078"/>
                  <a:pt x="10339" y="20665"/>
                  <a:pt x="10059" y="20722"/>
                </a:cubicBezTo>
                <a:cubicBezTo>
                  <a:pt x="9697" y="20788"/>
                  <a:pt x="9336" y="20879"/>
                  <a:pt x="9255" y="21597"/>
                </a:cubicBezTo>
                <a:cubicBezTo>
                  <a:pt x="9341" y="21457"/>
                  <a:pt x="9472" y="21277"/>
                  <a:pt x="9671" y="21244"/>
                </a:cubicBezTo>
                <a:cubicBezTo>
                  <a:pt x="9795" y="21466"/>
                  <a:pt x="9881" y="21590"/>
                  <a:pt x="10103" y="21581"/>
                </a:cubicBezTo>
                <a:cubicBezTo>
                  <a:pt x="10437" y="21581"/>
                  <a:pt x="10695" y="21168"/>
                  <a:pt x="11078" y="21184"/>
                </a:cubicBezTo>
                <a:cubicBezTo>
                  <a:pt x="11418" y="21192"/>
                  <a:pt x="12114" y="21581"/>
                  <a:pt x="12405" y="21581"/>
                </a:cubicBezTo>
                <a:cubicBezTo>
                  <a:pt x="12739" y="21581"/>
                  <a:pt x="12799" y="21507"/>
                  <a:pt x="12961" y="21218"/>
                </a:cubicBezTo>
                <a:cubicBezTo>
                  <a:pt x="13144" y="21160"/>
                  <a:pt x="13240" y="21333"/>
                  <a:pt x="13305" y="21589"/>
                </a:cubicBezTo>
                <a:cubicBezTo>
                  <a:pt x="13461" y="20879"/>
                  <a:pt x="13236" y="20771"/>
                  <a:pt x="12745" y="20738"/>
                </a:cubicBezTo>
                <a:cubicBezTo>
                  <a:pt x="12335" y="20713"/>
                  <a:pt x="11650" y="20978"/>
                  <a:pt x="11299" y="20152"/>
                </a:cubicBezTo>
                <a:cubicBezTo>
                  <a:pt x="10954" y="19327"/>
                  <a:pt x="10716" y="17857"/>
                  <a:pt x="10743" y="16924"/>
                </a:cubicBezTo>
                <a:cubicBezTo>
                  <a:pt x="10748" y="16702"/>
                  <a:pt x="11369" y="16156"/>
                  <a:pt x="11731" y="15867"/>
                </a:cubicBezTo>
                <a:cubicBezTo>
                  <a:pt x="11795" y="15817"/>
                  <a:pt x="11871" y="15801"/>
                  <a:pt x="11941" y="15825"/>
                </a:cubicBezTo>
                <a:cubicBezTo>
                  <a:pt x="12243" y="15933"/>
                  <a:pt x="12577" y="16008"/>
                  <a:pt x="12944" y="16058"/>
                </a:cubicBezTo>
                <a:cubicBezTo>
                  <a:pt x="12998" y="16066"/>
                  <a:pt x="13036" y="16148"/>
                  <a:pt x="13020" y="16223"/>
                </a:cubicBezTo>
                <a:cubicBezTo>
                  <a:pt x="12966" y="16520"/>
                  <a:pt x="12938" y="16801"/>
                  <a:pt x="12976" y="17007"/>
                </a:cubicBezTo>
                <a:cubicBezTo>
                  <a:pt x="13132" y="17874"/>
                  <a:pt x="15032" y="20094"/>
                  <a:pt x="14961" y="20482"/>
                </a:cubicBezTo>
                <a:cubicBezTo>
                  <a:pt x="14897" y="20854"/>
                  <a:pt x="14573" y="20755"/>
                  <a:pt x="14282" y="20722"/>
                </a:cubicBezTo>
                <a:cubicBezTo>
                  <a:pt x="13899" y="20689"/>
                  <a:pt x="13553" y="20847"/>
                  <a:pt x="13515" y="21581"/>
                </a:cubicBezTo>
                <a:cubicBezTo>
                  <a:pt x="13774" y="21144"/>
                  <a:pt x="13910" y="21225"/>
                  <a:pt x="13910" y="21225"/>
                </a:cubicBezTo>
                <a:cubicBezTo>
                  <a:pt x="13910" y="21225"/>
                  <a:pt x="14055" y="21581"/>
                  <a:pt x="14351" y="21581"/>
                </a:cubicBezTo>
                <a:cubicBezTo>
                  <a:pt x="14810" y="21581"/>
                  <a:pt x="14853" y="21153"/>
                  <a:pt x="15295" y="21161"/>
                </a:cubicBezTo>
                <a:cubicBezTo>
                  <a:pt x="15683" y="21169"/>
                  <a:pt x="16314" y="21598"/>
                  <a:pt x="16702" y="21581"/>
                </a:cubicBezTo>
                <a:cubicBezTo>
                  <a:pt x="17145" y="21557"/>
                  <a:pt x="17188" y="21210"/>
                  <a:pt x="17188" y="21210"/>
                </a:cubicBezTo>
                <a:cubicBezTo>
                  <a:pt x="17188" y="21210"/>
                  <a:pt x="17463" y="21094"/>
                  <a:pt x="17560" y="21581"/>
                </a:cubicBezTo>
                <a:cubicBezTo>
                  <a:pt x="17706" y="21144"/>
                  <a:pt x="17571" y="20630"/>
                  <a:pt x="16972" y="20738"/>
                </a:cubicBezTo>
                <a:cubicBezTo>
                  <a:pt x="16471" y="20820"/>
                  <a:pt x="15667" y="20672"/>
                  <a:pt x="15484" y="20201"/>
                </a:cubicBezTo>
                <a:cubicBezTo>
                  <a:pt x="15301" y="19731"/>
                  <a:pt x="13828" y="17890"/>
                  <a:pt x="13974" y="17056"/>
                </a:cubicBezTo>
                <a:cubicBezTo>
                  <a:pt x="14017" y="16800"/>
                  <a:pt x="14239" y="16397"/>
                  <a:pt x="14476" y="16042"/>
                </a:cubicBezTo>
                <a:cubicBezTo>
                  <a:pt x="14525" y="15968"/>
                  <a:pt x="14583" y="15917"/>
                  <a:pt x="14653" y="15892"/>
                </a:cubicBezTo>
                <a:cubicBezTo>
                  <a:pt x="16843" y="15083"/>
                  <a:pt x="18564" y="11928"/>
                  <a:pt x="18791" y="9179"/>
                </a:cubicBezTo>
                <a:cubicBezTo>
                  <a:pt x="18942" y="7305"/>
                  <a:pt x="19340" y="6102"/>
                  <a:pt x="19637" y="5433"/>
                </a:cubicBezTo>
                <a:cubicBezTo>
                  <a:pt x="19701" y="5293"/>
                  <a:pt x="19798" y="5202"/>
                  <a:pt x="19911" y="5185"/>
                </a:cubicBezTo>
                <a:cubicBezTo>
                  <a:pt x="20882" y="5061"/>
                  <a:pt x="21347" y="4704"/>
                  <a:pt x="21536" y="4514"/>
                </a:cubicBezTo>
                <a:cubicBezTo>
                  <a:pt x="21590" y="4473"/>
                  <a:pt x="21583" y="4350"/>
                  <a:pt x="21529" y="4300"/>
                </a:cubicBezTo>
                <a:cubicBezTo>
                  <a:pt x="21341" y="4135"/>
                  <a:pt x="20867" y="3823"/>
                  <a:pt x="19918" y="3658"/>
                </a:cubicBezTo>
                <a:cubicBezTo>
                  <a:pt x="19832" y="3641"/>
                  <a:pt x="19755" y="3557"/>
                  <a:pt x="19718" y="3433"/>
                </a:cubicBezTo>
                <a:cubicBezTo>
                  <a:pt x="19513" y="2723"/>
                  <a:pt x="18969" y="1245"/>
                  <a:pt x="17766" y="551"/>
                </a:cubicBezTo>
                <a:cubicBezTo>
                  <a:pt x="16993" y="106"/>
                  <a:pt x="16469" y="13"/>
                  <a:pt x="16199" y="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22" name="펭귄"/>
          <p:cNvSpPr/>
          <p:nvPr/>
        </p:nvSpPr>
        <p:spPr>
          <a:xfrm>
            <a:off x="4437542" y="2816592"/>
            <a:ext cx="320453" cy="521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5" h="21571" extrusionOk="0">
                <a:moveTo>
                  <a:pt x="14984" y="4"/>
                </a:moveTo>
                <a:cubicBezTo>
                  <a:pt x="14751" y="-4"/>
                  <a:pt x="14512" y="1"/>
                  <a:pt x="14266" y="20"/>
                </a:cubicBezTo>
                <a:cubicBezTo>
                  <a:pt x="12334" y="171"/>
                  <a:pt x="10009" y="1196"/>
                  <a:pt x="9391" y="2991"/>
                </a:cubicBezTo>
                <a:cubicBezTo>
                  <a:pt x="9365" y="3067"/>
                  <a:pt x="9303" y="3132"/>
                  <a:pt x="9198" y="3175"/>
                </a:cubicBezTo>
                <a:cubicBezTo>
                  <a:pt x="6987" y="4194"/>
                  <a:pt x="537" y="8282"/>
                  <a:pt x="2966" y="17163"/>
                </a:cubicBezTo>
                <a:cubicBezTo>
                  <a:pt x="3523" y="19207"/>
                  <a:pt x="1616" y="20441"/>
                  <a:pt x="188" y="21056"/>
                </a:cubicBezTo>
                <a:cubicBezTo>
                  <a:pt x="-160" y="21207"/>
                  <a:pt x="6" y="21552"/>
                  <a:pt x="441" y="21552"/>
                </a:cubicBezTo>
                <a:cubicBezTo>
                  <a:pt x="441" y="21552"/>
                  <a:pt x="3820" y="21569"/>
                  <a:pt x="8208" y="19946"/>
                </a:cubicBezTo>
                <a:cubicBezTo>
                  <a:pt x="9026" y="19649"/>
                  <a:pt x="7945" y="21535"/>
                  <a:pt x="11279" y="21552"/>
                </a:cubicBezTo>
                <a:cubicBezTo>
                  <a:pt x="11279" y="21552"/>
                  <a:pt x="13613" y="21552"/>
                  <a:pt x="14005" y="21552"/>
                </a:cubicBezTo>
                <a:cubicBezTo>
                  <a:pt x="14336" y="21552"/>
                  <a:pt x="14649" y="21449"/>
                  <a:pt x="14797" y="21390"/>
                </a:cubicBezTo>
                <a:cubicBezTo>
                  <a:pt x="14858" y="21363"/>
                  <a:pt x="14936" y="21359"/>
                  <a:pt x="15014" y="21370"/>
                </a:cubicBezTo>
                <a:cubicBezTo>
                  <a:pt x="15189" y="21391"/>
                  <a:pt x="15510" y="21450"/>
                  <a:pt x="15771" y="21558"/>
                </a:cubicBezTo>
                <a:cubicBezTo>
                  <a:pt x="15866" y="21596"/>
                  <a:pt x="15988" y="21542"/>
                  <a:pt x="15945" y="21477"/>
                </a:cubicBezTo>
                <a:cubicBezTo>
                  <a:pt x="15771" y="21202"/>
                  <a:pt x="15451" y="21067"/>
                  <a:pt x="15129" y="20975"/>
                </a:cubicBezTo>
                <a:cubicBezTo>
                  <a:pt x="15076" y="20959"/>
                  <a:pt x="15031" y="20931"/>
                  <a:pt x="14987" y="20904"/>
                </a:cubicBezTo>
                <a:cubicBezTo>
                  <a:pt x="14709" y="20667"/>
                  <a:pt x="13718" y="20555"/>
                  <a:pt x="13257" y="20517"/>
                </a:cubicBezTo>
                <a:cubicBezTo>
                  <a:pt x="13187" y="20511"/>
                  <a:pt x="13142" y="20469"/>
                  <a:pt x="13159" y="20426"/>
                </a:cubicBezTo>
                <a:cubicBezTo>
                  <a:pt x="13185" y="20361"/>
                  <a:pt x="13204" y="20295"/>
                  <a:pt x="13230" y="20225"/>
                </a:cubicBezTo>
                <a:cubicBezTo>
                  <a:pt x="13239" y="20188"/>
                  <a:pt x="13283" y="20156"/>
                  <a:pt x="13344" y="20139"/>
                </a:cubicBezTo>
                <a:cubicBezTo>
                  <a:pt x="14972" y="19816"/>
                  <a:pt x="16426" y="17643"/>
                  <a:pt x="17000" y="16678"/>
                </a:cubicBezTo>
                <a:cubicBezTo>
                  <a:pt x="18393" y="14327"/>
                  <a:pt x="19289" y="11431"/>
                  <a:pt x="19402" y="8945"/>
                </a:cubicBezTo>
                <a:cubicBezTo>
                  <a:pt x="19489" y="7020"/>
                  <a:pt x="19140" y="4490"/>
                  <a:pt x="17164" y="2813"/>
                </a:cubicBezTo>
                <a:cubicBezTo>
                  <a:pt x="17076" y="2743"/>
                  <a:pt x="17094" y="2641"/>
                  <a:pt x="17199" y="2582"/>
                </a:cubicBezTo>
                <a:cubicBezTo>
                  <a:pt x="17895" y="2145"/>
                  <a:pt x="19228" y="1605"/>
                  <a:pt x="21326" y="1545"/>
                </a:cubicBezTo>
                <a:cubicBezTo>
                  <a:pt x="21404" y="1545"/>
                  <a:pt x="21440" y="1492"/>
                  <a:pt x="21396" y="1454"/>
                </a:cubicBezTo>
                <a:cubicBezTo>
                  <a:pt x="20787" y="953"/>
                  <a:pt x="18758" y="952"/>
                  <a:pt x="18314" y="817"/>
                </a:cubicBezTo>
                <a:cubicBezTo>
                  <a:pt x="17903" y="695"/>
                  <a:pt x="16617" y="57"/>
                  <a:pt x="14984" y="4"/>
                </a:cubicBezTo>
                <a:close/>
                <a:moveTo>
                  <a:pt x="13273" y="1347"/>
                </a:moveTo>
                <a:cubicBezTo>
                  <a:pt x="14170" y="1374"/>
                  <a:pt x="13169" y="2549"/>
                  <a:pt x="14449" y="2727"/>
                </a:cubicBezTo>
                <a:cubicBezTo>
                  <a:pt x="15241" y="2840"/>
                  <a:pt x="15798" y="2392"/>
                  <a:pt x="16660" y="2916"/>
                </a:cubicBezTo>
                <a:cubicBezTo>
                  <a:pt x="20360" y="5924"/>
                  <a:pt x="18881" y="12585"/>
                  <a:pt x="16522" y="16575"/>
                </a:cubicBezTo>
                <a:cubicBezTo>
                  <a:pt x="15346" y="18554"/>
                  <a:pt x="13997" y="19821"/>
                  <a:pt x="12996" y="19870"/>
                </a:cubicBezTo>
                <a:cubicBezTo>
                  <a:pt x="12874" y="19875"/>
                  <a:pt x="12776" y="19934"/>
                  <a:pt x="12767" y="20005"/>
                </a:cubicBezTo>
                <a:cubicBezTo>
                  <a:pt x="12550" y="21040"/>
                  <a:pt x="11873" y="21213"/>
                  <a:pt x="11472" y="21240"/>
                </a:cubicBezTo>
                <a:cubicBezTo>
                  <a:pt x="11403" y="21245"/>
                  <a:pt x="11350" y="21212"/>
                  <a:pt x="11350" y="21169"/>
                </a:cubicBezTo>
                <a:cubicBezTo>
                  <a:pt x="11350" y="20705"/>
                  <a:pt x="11235" y="19912"/>
                  <a:pt x="10548" y="19368"/>
                </a:cubicBezTo>
                <a:cubicBezTo>
                  <a:pt x="9520" y="18548"/>
                  <a:pt x="8380" y="17459"/>
                  <a:pt x="9111" y="15879"/>
                </a:cubicBezTo>
                <a:cubicBezTo>
                  <a:pt x="9581" y="14860"/>
                  <a:pt x="10872" y="14251"/>
                  <a:pt x="11995" y="13394"/>
                </a:cubicBezTo>
                <a:cubicBezTo>
                  <a:pt x="12369" y="15065"/>
                  <a:pt x="10592" y="16602"/>
                  <a:pt x="11410" y="16818"/>
                </a:cubicBezTo>
                <a:cubicBezTo>
                  <a:pt x="12385" y="17077"/>
                  <a:pt x="14595" y="15729"/>
                  <a:pt x="15118" y="13502"/>
                </a:cubicBezTo>
                <a:cubicBezTo>
                  <a:pt x="15510" y="11830"/>
                  <a:pt x="14718" y="9440"/>
                  <a:pt x="14239" y="8227"/>
                </a:cubicBezTo>
                <a:cubicBezTo>
                  <a:pt x="14056" y="7769"/>
                  <a:pt x="14119" y="7278"/>
                  <a:pt x="14432" y="6847"/>
                </a:cubicBezTo>
                <a:cubicBezTo>
                  <a:pt x="15007" y="6038"/>
                  <a:pt x="15276" y="4842"/>
                  <a:pt x="12221" y="3574"/>
                </a:cubicBezTo>
                <a:cubicBezTo>
                  <a:pt x="10715" y="2949"/>
                  <a:pt x="12429" y="1325"/>
                  <a:pt x="13273" y="134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23" name="선"/>
          <p:cNvSpPr/>
          <p:nvPr/>
        </p:nvSpPr>
        <p:spPr>
          <a:xfrm>
            <a:off x="4554606" y="3371906"/>
            <a:ext cx="1" cy="439802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4" name="선"/>
          <p:cNvSpPr/>
          <p:nvPr/>
        </p:nvSpPr>
        <p:spPr>
          <a:xfrm>
            <a:off x="3951186" y="2238821"/>
            <a:ext cx="599743" cy="599743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5" name="선"/>
          <p:cNvSpPr/>
          <p:nvPr/>
        </p:nvSpPr>
        <p:spPr>
          <a:xfrm>
            <a:off x="3562204" y="2724104"/>
            <a:ext cx="825588" cy="287559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6" name="선"/>
          <p:cNvSpPr/>
          <p:nvPr/>
        </p:nvSpPr>
        <p:spPr>
          <a:xfrm flipV="1">
            <a:off x="3233212" y="3169141"/>
            <a:ext cx="1157875" cy="845332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7" name="선"/>
          <p:cNvSpPr/>
          <p:nvPr/>
        </p:nvSpPr>
        <p:spPr>
          <a:xfrm flipV="1">
            <a:off x="3754870" y="3373608"/>
            <a:ext cx="699418" cy="1232537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8" name="선"/>
          <p:cNvSpPr/>
          <p:nvPr/>
        </p:nvSpPr>
        <p:spPr>
          <a:xfrm>
            <a:off x="3343940" y="2237479"/>
            <a:ext cx="1078487" cy="670367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9" name="선"/>
          <p:cNvSpPr/>
          <p:nvPr/>
        </p:nvSpPr>
        <p:spPr>
          <a:xfrm>
            <a:off x="4766129" y="3115516"/>
            <a:ext cx="1653300" cy="1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0" name="선"/>
          <p:cNvSpPr/>
          <p:nvPr/>
        </p:nvSpPr>
        <p:spPr>
          <a:xfrm flipV="1">
            <a:off x="4803227" y="2163803"/>
            <a:ext cx="1344016" cy="749780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1" name="선"/>
          <p:cNvSpPr/>
          <p:nvPr/>
        </p:nvSpPr>
        <p:spPr>
          <a:xfrm flipV="1">
            <a:off x="4807195" y="2591187"/>
            <a:ext cx="2038981" cy="431877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2" name="사각형"/>
          <p:cNvSpPr/>
          <p:nvPr/>
        </p:nvSpPr>
        <p:spPr>
          <a:xfrm>
            <a:off x="6943138" y="4567759"/>
            <a:ext cx="120305" cy="120305"/>
          </a:xfrm>
          <a:prstGeom prst="rect">
            <a:avLst/>
          </a:pr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3" name="지상 생물"/>
          <p:cNvSpPr txBox="1"/>
          <p:nvPr/>
        </p:nvSpPr>
        <p:spPr>
          <a:xfrm>
            <a:off x="7078621" y="4517664"/>
            <a:ext cx="483905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r>
              <a:t>지상 생물</a:t>
            </a:r>
          </a:p>
        </p:txBody>
      </p:sp>
      <p:sp>
        <p:nvSpPr>
          <p:cNvPr id="634" name="사각형"/>
          <p:cNvSpPr/>
          <p:nvPr/>
        </p:nvSpPr>
        <p:spPr>
          <a:xfrm>
            <a:off x="6935809" y="4373667"/>
            <a:ext cx="120305" cy="12030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5" name="새"/>
          <p:cNvSpPr txBox="1"/>
          <p:nvPr/>
        </p:nvSpPr>
        <p:spPr>
          <a:xfrm>
            <a:off x="7078621" y="4341107"/>
            <a:ext cx="192025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r>
              <a:t>새</a:t>
            </a:r>
          </a:p>
        </p:txBody>
      </p:sp>
      <p:sp>
        <p:nvSpPr>
          <p:cNvPr id="636" name="사각형"/>
          <p:cNvSpPr/>
          <p:nvPr/>
        </p:nvSpPr>
        <p:spPr>
          <a:xfrm>
            <a:off x="6936788" y="4747502"/>
            <a:ext cx="120305" cy="12030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7" name="바다 생물"/>
          <p:cNvSpPr txBox="1"/>
          <p:nvPr/>
        </p:nvSpPr>
        <p:spPr>
          <a:xfrm>
            <a:off x="7072271" y="4697408"/>
            <a:ext cx="483905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r>
              <a:t>바다 생물</a:t>
            </a:r>
          </a:p>
        </p:txBody>
      </p:sp>
      <p:sp>
        <p:nvSpPr>
          <p:cNvPr id="638" name="직사각형"/>
          <p:cNvSpPr/>
          <p:nvPr/>
        </p:nvSpPr>
        <p:spPr>
          <a:xfrm>
            <a:off x="7861836" y="1674252"/>
            <a:ext cx="3546681" cy="3417586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9" name="화살표"/>
          <p:cNvSpPr/>
          <p:nvPr/>
        </p:nvSpPr>
        <p:spPr>
          <a:xfrm>
            <a:off x="11547403" y="3294698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0" name="화살표"/>
          <p:cNvSpPr/>
          <p:nvPr/>
        </p:nvSpPr>
        <p:spPr>
          <a:xfrm flipH="1">
            <a:off x="2090438" y="3248744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1" name="직사각형 73"/>
          <p:cNvSpPr txBox="1"/>
          <p:nvPr/>
        </p:nvSpPr>
        <p:spPr>
          <a:xfrm>
            <a:off x="4923314" y="5203994"/>
            <a:ext cx="3546681" cy="29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rPr dirty="0" err="1"/>
              <a:t>새로운</a:t>
            </a:r>
            <a:r>
              <a:rPr dirty="0"/>
              <a:t> </a:t>
            </a:r>
            <a:r>
              <a:rPr dirty="0" err="1"/>
              <a:t>데이터로부터</a:t>
            </a:r>
            <a:r>
              <a:rPr dirty="0"/>
              <a:t> </a:t>
            </a:r>
            <a:r>
              <a:rPr dirty="0" err="1"/>
              <a:t>학습</a:t>
            </a:r>
            <a:r>
              <a:rPr dirty="0"/>
              <a:t> </a:t>
            </a:r>
            <a:r>
              <a:rPr dirty="0" err="1"/>
              <a:t>데이터들간의</a:t>
            </a:r>
            <a:r>
              <a:rPr dirty="0"/>
              <a:t> </a:t>
            </a:r>
            <a:r>
              <a:rPr dirty="0" err="1"/>
              <a:t>거리를</a:t>
            </a:r>
            <a:r>
              <a:rPr dirty="0"/>
              <a:t> </a:t>
            </a:r>
            <a:r>
              <a:rPr dirty="0" err="1"/>
              <a:t>측정합니다</a:t>
            </a:r>
            <a:r>
              <a:rPr dirty="0"/>
              <a:t>.</a:t>
            </a:r>
          </a:p>
        </p:txBody>
      </p:sp>
      <p:graphicFrame>
        <p:nvGraphicFramePr>
          <p:cNvPr id="642" name="표"/>
          <p:cNvGraphicFramePr/>
          <p:nvPr/>
        </p:nvGraphicFramePr>
        <p:xfrm>
          <a:off x="8262759" y="1960602"/>
          <a:ext cx="2778660" cy="293679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371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3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8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7.5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5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4.5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7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12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9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43" name="물개"/>
          <p:cNvSpPr/>
          <p:nvPr/>
        </p:nvSpPr>
        <p:spPr>
          <a:xfrm>
            <a:off x="8699915" y="2004877"/>
            <a:ext cx="534882" cy="225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402" extrusionOk="0">
                <a:moveTo>
                  <a:pt x="18864" y="0"/>
                </a:moveTo>
                <a:cubicBezTo>
                  <a:pt x="18349" y="-11"/>
                  <a:pt x="17791" y="357"/>
                  <a:pt x="17420" y="1213"/>
                </a:cubicBezTo>
                <a:cubicBezTo>
                  <a:pt x="16680" y="2926"/>
                  <a:pt x="15539" y="5184"/>
                  <a:pt x="12706" y="6351"/>
                </a:cubicBezTo>
                <a:cubicBezTo>
                  <a:pt x="11295" y="6935"/>
                  <a:pt x="6267" y="9550"/>
                  <a:pt x="4153" y="13559"/>
                </a:cubicBezTo>
                <a:cubicBezTo>
                  <a:pt x="3778" y="14269"/>
                  <a:pt x="3284" y="14511"/>
                  <a:pt x="2817" y="14244"/>
                </a:cubicBezTo>
                <a:cubicBezTo>
                  <a:pt x="2141" y="13851"/>
                  <a:pt x="1400" y="13495"/>
                  <a:pt x="912" y="13495"/>
                </a:cubicBezTo>
                <a:cubicBezTo>
                  <a:pt x="408" y="13495"/>
                  <a:pt x="0" y="14154"/>
                  <a:pt x="0" y="14966"/>
                </a:cubicBezTo>
                <a:cubicBezTo>
                  <a:pt x="0" y="15359"/>
                  <a:pt x="96" y="15714"/>
                  <a:pt x="246" y="15981"/>
                </a:cubicBezTo>
                <a:cubicBezTo>
                  <a:pt x="102" y="16108"/>
                  <a:pt x="0" y="16347"/>
                  <a:pt x="0" y="16639"/>
                </a:cubicBezTo>
                <a:cubicBezTo>
                  <a:pt x="0" y="16931"/>
                  <a:pt x="102" y="17174"/>
                  <a:pt x="246" y="17301"/>
                </a:cubicBezTo>
                <a:cubicBezTo>
                  <a:pt x="91" y="17567"/>
                  <a:pt x="0" y="17923"/>
                  <a:pt x="0" y="18316"/>
                </a:cubicBezTo>
                <a:cubicBezTo>
                  <a:pt x="0" y="19128"/>
                  <a:pt x="408" y="19787"/>
                  <a:pt x="912" y="19787"/>
                </a:cubicBezTo>
                <a:cubicBezTo>
                  <a:pt x="1749" y="19787"/>
                  <a:pt x="2301" y="19446"/>
                  <a:pt x="2849" y="19065"/>
                </a:cubicBezTo>
                <a:cubicBezTo>
                  <a:pt x="3219" y="18811"/>
                  <a:pt x="3610" y="18784"/>
                  <a:pt x="3980" y="19037"/>
                </a:cubicBezTo>
                <a:cubicBezTo>
                  <a:pt x="4512" y="19393"/>
                  <a:pt x="5114" y="19636"/>
                  <a:pt x="6106" y="19636"/>
                </a:cubicBezTo>
                <a:cubicBezTo>
                  <a:pt x="8172" y="19636"/>
                  <a:pt x="8772" y="19636"/>
                  <a:pt x="10043" y="19636"/>
                </a:cubicBezTo>
                <a:cubicBezTo>
                  <a:pt x="11234" y="19636"/>
                  <a:pt x="12694" y="19165"/>
                  <a:pt x="14067" y="17884"/>
                </a:cubicBezTo>
                <a:cubicBezTo>
                  <a:pt x="14099" y="17858"/>
                  <a:pt x="14132" y="17895"/>
                  <a:pt x="14138" y="17971"/>
                </a:cubicBezTo>
                <a:cubicBezTo>
                  <a:pt x="14159" y="18263"/>
                  <a:pt x="14122" y="18466"/>
                  <a:pt x="13972" y="18542"/>
                </a:cubicBezTo>
                <a:cubicBezTo>
                  <a:pt x="11611" y="19684"/>
                  <a:pt x="12431" y="20167"/>
                  <a:pt x="12635" y="20243"/>
                </a:cubicBezTo>
                <a:cubicBezTo>
                  <a:pt x="12657" y="20547"/>
                  <a:pt x="12748" y="20726"/>
                  <a:pt x="12909" y="20726"/>
                </a:cubicBezTo>
                <a:cubicBezTo>
                  <a:pt x="12968" y="21589"/>
                  <a:pt x="14197" y="21385"/>
                  <a:pt x="15576" y="21373"/>
                </a:cubicBezTo>
                <a:cubicBezTo>
                  <a:pt x="16413" y="21360"/>
                  <a:pt x="16862" y="16550"/>
                  <a:pt x="16964" y="13341"/>
                </a:cubicBezTo>
                <a:cubicBezTo>
                  <a:pt x="16970" y="13226"/>
                  <a:pt x="16987" y="13113"/>
                  <a:pt x="17025" y="13011"/>
                </a:cubicBezTo>
                <a:cubicBezTo>
                  <a:pt x="17245" y="12403"/>
                  <a:pt x="17443" y="11744"/>
                  <a:pt x="17625" y="11021"/>
                </a:cubicBezTo>
                <a:cubicBezTo>
                  <a:pt x="19063" y="6150"/>
                  <a:pt x="20399" y="6871"/>
                  <a:pt x="20688" y="5919"/>
                </a:cubicBezTo>
                <a:cubicBezTo>
                  <a:pt x="20715" y="5830"/>
                  <a:pt x="20764" y="5780"/>
                  <a:pt x="20807" y="5780"/>
                </a:cubicBezTo>
                <a:cubicBezTo>
                  <a:pt x="21355" y="5780"/>
                  <a:pt x="21600" y="4247"/>
                  <a:pt x="21391" y="3854"/>
                </a:cubicBezTo>
                <a:cubicBezTo>
                  <a:pt x="21359" y="3790"/>
                  <a:pt x="21327" y="3713"/>
                  <a:pt x="21322" y="3612"/>
                </a:cubicBezTo>
                <a:cubicBezTo>
                  <a:pt x="21306" y="3244"/>
                  <a:pt x="21230" y="3091"/>
                  <a:pt x="21096" y="2989"/>
                </a:cubicBezTo>
                <a:cubicBezTo>
                  <a:pt x="20929" y="2875"/>
                  <a:pt x="20409" y="2255"/>
                  <a:pt x="20049" y="1063"/>
                </a:cubicBezTo>
                <a:cubicBezTo>
                  <a:pt x="19851" y="403"/>
                  <a:pt x="19379" y="11"/>
                  <a:pt x="1886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4" name="상어"/>
          <p:cNvSpPr/>
          <p:nvPr/>
        </p:nvSpPr>
        <p:spPr>
          <a:xfrm>
            <a:off x="8656791" y="2347199"/>
            <a:ext cx="621130" cy="225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521" extrusionOk="0">
                <a:moveTo>
                  <a:pt x="10160" y="3"/>
                </a:moveTo>
                <a:cubicBezTo>
                  <a:pt x="10044" y="30"/>
                  <a:pt x="9983" y="269"/>
                  <a:pt x="10046" y="891"/>
                </a:cubicBezTo>
                <a:cubicBezTo>
                  <a:pt x="10391" y="4250"/>
                  <a:pt x="9678" y="6794"/>
                  <a:pt x="9173" y="7278"/>
                </a:cubicBezTo>
                <a:cubicBezTo>
                  <a:pt x="8669" y="7763"/>
                  <a:pt x="4738" y="10391"/>
                  <a:pt x="4468" y="10541"/>
                </a:cubicBezTo>
                <a:cubicBezTo>
                  <a:pt x="4198" y="10691"/>
                  <a:pt x="3783" y="10947"/>
                  <a:pt x="3632" y="10351"/>
                </a:cubicBezTo>
                <a:cubicBezTo>
                  <a:pt x="2452" y="6038"/>
                  <a:pt x="791" y="3671"/>
                  <a:pt x="293" y="3252"/>
                </a:cubicBezTo>
                <a:cubicBezTo>
                  <a:pt x="47" y="3045"/>
                  <a:pt x="-75" y="3160"/>
                  <a:pt x="48" y="3562"/>
                </a:cubicBezTo>
                <a:cubicBezTo>
                  <a:pt x="203" y="4066"/>
                  <a:pt x="1794" y="8990"/>
                  <a:pt x="1994" y="11883"/>
                </a:cubicBezTo>
                <a:cubicBezTo>
                  <a:pt x="2106" y="13515"/>
                  <a:pt x="1364" y="17351"/>
                  <a:pt x="1297" y="17723"/>
                </a:cubicBezTo>
                <a:cubicBezTo>
                  <a:pt x="1229" y="18096"/>
                  <a:pt x="1094" y="18344"/>
                  <a:pt x="1297" y="18469"/>
                </a:cubicBezTo>
                <a:cubicBezTo>
                  <a:pt x="2123" y="18469"/>
                  <a:pt x="3308" y="14655"/>
                  <a:pt x="3584" y="13660"/>
                </a:cubicBezTo>
                <a:cubicBezTo>
                  <a:pt x="3799" y="12885"/>
                  <a:pt x="4479" y="12780"/>
                  <a:pt x="5065" y="13248"/>
                </a:cubicBezTo>
                <a:cubicBezTo>
                  <a:pt x="6070" y="14051"/>
                  <a:pt x="8824" y="15716"/>
                  <a:pt x="11899" y="16256"/>
                </a:cubicBezTo>
                <a:cubicBezTo>
                  <a:pt x="11800" y="18071"/>
                  <a:pt x="11191" y="20062"/>
                  <a:pt x="11072" y="20579"/>
                </a:cubicBezTo>
                <a:cubicBezTo>
                  <a:pt x="10914" y="21263"/>
                  <a:pt x="10927" y="21576"/>
                  <a:pt x="11219" y="21514"/>
                </a:cubicBezTo>
                <a:cubicBezTo>
                  <a:pt x="12413" y="21102"/>
                  <a:pt x="13574" y="18374"/>
                  <a:pt x="14269" y="16418"/>
                </a:cubicBezTo>
                <a:cubicBezTo>
                  <a:pt x="16106" y="16328"/>
                  <a:pt x="17929" y="15681"/>
                  <a:pt x="19455" y="14086"/>
                </a:cubicBezTo>
                <a:cubicBezTo>
                  <a:pt x="19654" y="13877"/>
                  <a:pt x="19705" y="13676"/>
                  <a:pt x="19528" y="13373"/>
                </a:cubicBezTo>
                <a:cubicBezTo>
                  <a:pt x="19421" y="13190"/>
                  <a:pt x="19003" y="12814"/>
                  <a:pt x="18689" y="12545"/>
                </a:cubicBezTo>
                <a:cubicBezTo>
                  <a:pt x="18644" y="12507"/>
                  <a:pt x="18659" y="12326"/>
                  <a:pt x="18706" y="12341"/>
                </a:cubicBezTo>
                <a:cubicBezTo>
                  <a:pt x="19081" y="12467"/>
                  <a:pt x="19185" y="12613"/>
                  <a:pt x="19656" y="12887"/>
                </a:cubicBezTo>
                <a:cubicBezTo>
                  <a:pt x="20040" y="13112"/>
                  <a:pt x="20484" y="12975"/>
                  <a:pt x="20748" y="12545"/>
                </a:cubicBezTo>
                <a:cubicBezTo>
                  <a:pt x="21277" y="11683"/>
                  <a:pt x="21525" y="11146"/>
                  <a:pt x="21440" y="10689"/>
                </a:cubicBezTo>
                <a:cubicBezTo>
                  <a:pt x="21216" y="9482"/>
                  <a:pt x="18218" y="5964"/>
                  <a:pt x="13635" y="5964"/>
                </a:cubicBezTo>
                <a:cubicBezTo>
                  <a:pt x="12909" y="5964"/>
                  <a:pt x="12635" y="5684"/>
                  <a:pt x="12459" y="5061"/>
                </a:cubicBezTo>
                <a:cubicBezTo>
                  <a:pt x="11839" y="2743"/>
                  <a:pt x="11155" y="1222"/>
                  <a:pt x="10601" y="392"/>
                </a:cubicBezTo>
                <a:cubicBezTo>
                  <a:pt x="10447" y="161"/>
                  <a:pt x="10276" y="-24"/>
                  <a:pt x="10160" y="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5" name="돌고래"/>
          <p:cNvSpPr/>
          <p:nvPr/>
        </p:nvSpPr>
        <p:spPr>
          <a:xfrm>
            <a:off x="8699948" y="2684910"/>
            <a:ext cx="534816" cy="243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4" h="21556" extrusionOk="0">
                <a:moveTo>
                  <a:pt x="9278" y="1"/>
                </a:moveTo>
                <a:cubicBezTo>
                  <a:pt x="8848" y="22"/>
                  <a:pt x="8502" y="256"/>
                  <a:pt x="8502" y="256"/>
                </a:cubicBezTo>
                <a:cubicBezTo>
                  <a:pt x="8502" y="256"/>
                  <a:pt x="10166" y="2363"/>
                  <a:pt x="8138" y="5494"/>
                </a:cubicBezTo>
                <a:cubicBezTo>
                  <a:pt x="8138" y="5494"/>
                  <a:pt x="5444" y="8321"/>
                  <a:pt x="2710" y="16999"/>
                </a:cubicBezTo>
                <a:cubicBezTo>
                  <a:pt x="837" y="17677"/>
                  <a:pt x="214" y="19150"/>
                  <a:pt x="16" y="19895"/>
                </a:cubicBezTo>
                <a:cubicBezTo>
                  <a:pt x="-32" y="20074"/>
                  <a:pt x="36" y="20296"/>
                  <a:pt x="129" y="20264"/>
                </a:cubicBezTo>
                <a:cubicBezTo>
                  <a:pt x="382" y="20176"/>
                  <a:pt x="838" y="20056"/>
                  <a:pt x="1297" y="20120"/>
                </a:cubicBezTo>
                <a:cubicBezTo>
                  <a:pt x="1660" y="20170"/>
                  <a:pt x="1912" y="19949"/>
                  <a:pt x="2069" y="19732"/>
                </a:cubicBezTo>
                <a:cubicBezTo>
                  <a:pt x="2067" y="19746"/>
                  <a:pt x="2063" y="19762"/>
                  <a:pt x="2061" y="19776"/>
                </a:cubicBezTo>
                <a:cubicBezTo>
                  <a:pt x="2023" y="20068"/>
                  <a:pt x="2099" y="20375"/>
                  <a:pt x="2230" y="20467"/>
                </a:cubicBezTo>
                <a:cubicBezTo>
                  <a:pt x="2515" y="20669"/>
                  <a:pt x="2839" y="21062"/>
                  <a:pt x="2987" y="21453"/>
                </a:cubicBezTo>
                <a:cubicBezTo>
                  <a:pt x="3034" y="21578"/>
                  <a:pt x="3120" y="21589"/>
                  <a:pt x="3177" y="21487"/>
                </a:cubicBezTo>
                <a:cubicBezTo>
                  <a:pt x="3839" y="20302"/>
                  <a:pt x="3673" y="18458"/>
                  <a:pt x="3559" y="17660"/>
                </a:cubicBezTo>
                <a:cubicBezTo>
                  <a:pt x="4599" y="16116"/>
                  <a:pt x="6204" y="13909"/>
                  <a:pt x="7246" y="13335"/>
                </a:cubicBezTo>
                <a:cubicBezTo>
                  <a:pt x="8873" y="12438"/>
                  <a:pt x="9633" y="12932"/>
                  <a:pt x="13794" y="11990"/>
                </a:cubicBezTo>
                <a:cubicBezTo>
                  <a:pt x="13614" y="12526"/>
                  <a:pt x="13294" y="13241"/>
                  <a:pt x="12743" y="13834"/>
                </a:cubicBezTo>
                <a:cubicBezTo>
                  <a:pt x="12645" y="13939"/>
                  <a:pt x="12655" y="14256"/>
                  <a:pt x="12760" y="14325"/>
                </a:cubicBezTo>
                <a:cubicBezTo>
                  <a:pt x="13824" y="15026"/>
                  <a:pt x="14877" y="14559"/>
                  <a:pt x="16311" y="12020"/>
                </a:cubicBezTo>
                <a:cubicBezTo>
                  <a:pt x="16585" y="12302"/>
                  <a:pt x="17539" y="13134"/>
                  <a:pt x="19139" y="12995"/>
                </a:cubicBezTo>
                <a:cubicBezTo>
                  <a:pt x="19975" y="12922"/>
                  <a:pt x="20821" y="15234"/>
                  <a:pt x="21328" y="14170"/>
                </a:cubicBezTo>
                <a:cubicBezTo>
                  <a:pt x="21568" y="13664"/>
                  <a:pt x="20111" y="11089"/>
                  <a:pt x="20111" y="11089"/>
                </a:cubicBezTo>
                <a:cubicBezTo>
                  <a:pt x="20217" y="8736"/>
                  <a:pt x="19202" y="5286"/>
                  <a:pt x="16241" y="3344"/>
                </a:cubicBezTo>
                <a:cubicBezTo>
                  <a:pt x="14570" y="2248"/>
                  <a:pt x="12514" y="2435"/>
                  <a:pt x="12514" y="2435"/>
                </a:cubicBezTo>
                <a:cubicBezTo>
                  <a:pt x="11457" y="2304"/>
                  <a:pt x="10782" y="936"/>
                  <a:pt x="10085" y="297"/>
                </a:cubicBezTo>
                <a:cubicBezTo>
                  <a:pt x="9824" y="57"/>
                  <a:pt x="9536" y="-11"/>
                  <a:pt x="9278" y="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6" name="큰어치"/>
          <p:cNvSpPr/>
          <p:nvPr/>
        </p:nvSpPr>
        <p:spPr>
          <a:xfrm>
            <a:off x="8735690" y="2964020"/>
            <a:ext cx="384787" cy="251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7" extrusionOk="0">
                <a:moveTo>
                  <a:pt x="16199" y="2"/>
                </a:moveTo>
                <a:cubicBezTo>
                  <a:pt x="16108" y="-2"/>
                  <a:pt x="16047" y="3"/>
                  <a:pt x="16013" y="7"/>
                </a:cubicBezTo>
                <a:cubicBezTo>
                  <a:pt x="15997" y="7"/>
                  <a:pt x="15981" y="31"/>
                  <a:pt x="15986" y="56"/>
                </a:cubicBezTo>
                <a:cubicBezTo>
                  <a:pt x="15992" y="213"/>
                  <a:pt x="16024" y="760"/>
                  <a:pt x="16234" y="1222"/>
                </a:cubicBezTo>
                <a:cubicBezTo>
                  <a:pt x="16245" y="1247"/>
                  <a:pt x="16245" y="1288"/>
                  <a:pt x="16224" y="1305"/>
                </a:cubicBezTo>
                <a:cubicBezTo>
                  <a:pt x="15927" y="1643"/>
                  <a:pt x="15780" y="2073"/>
                  <a:pt x="15732" y="2213"/>
                </a:cubicBezTo>
                <a:cubicBezTo>
                  <a:pt x="15726" y="2238"/>
                  <a:pt x="15737" y="2262"/>
                  <a:pt x="15754" y="2262"/>
                </a:cubicBezTo>
                <a:lnTo>
                  <a:pt x="16050" y="2262"/>
                </a:lnTo>
                <a:cubicBezTo>
                  <a:pt x="16066" y="2262"/>
                  <a:pt x="16078" y="2295"/>
                  <a:pt x="16062" y="2311"/>
                </a:cubicBezTo>
                <a:cubicBezTo>
                  <a:pt x="15717" y="2749"/>
                  <a:pt x="15527" y="3319"/>
                  <a:pt x="15479" y="3493"/>
                </a:cubicBezTo>
                <a:cubicBezTo>
                  <a:pt x="15473" y="3517"/>
                  <a:pt x="15485" y="3542"/>
                  <a:pt x="15501" y="3542"/>
                </a:cubicBezTo>
                <a:lnTo>
                  <a:pt x="15738" y="3542"/>
                </a:lnTo>
                <a:cubicBezTo>
                  <a:pt x="15760" y="3542"/>
                  <a:pt x="15775" y="3574"/>
                  <a:pt x="15775" y="3598"/>
                </a:cubicBezTo>
                <a:cubicBezTo>
                  <a:pt x="15678" y="4779"/>
                  <a:pt x="14599" y="5547"/>
                  <a:pt x="14033" y="5663"/>
                </a:cubicBezTo>
                <a:cubicBezTo>
                  <a:pt x="12447" y="5993"/>
                  <a:pt x="10728" y="6430"/>
                  <a:pt x="7330" y="11442"/>
                </a:cubicBezTo>
                <a:cubicBezTo>
                  <a:pt x="7282" y="11516"/>
                  <a:pt x="7217" y="11567"/>
                  <a:pt x="7146" y="11591"/>
                </a:cubicBezTo>
                <a:cubicBezTo>
                  <a:pt x="6095" y="11922"/>
                  <a:pt x="1840" y="13275"/>
                  <a:pt x="22" y="14406"/>
                </a:cubicBezTo>
                <a:cubicBezTo>
                  <a:pt x="-10" y="14423"/>
                  <a:pt x="-5" y="14498"/>
                  <a:pt x="27" y="14515"/>
                </a:cubicBezTo>
                <a:cubicBezTo>
                  <a:pt x="1408" y="15035"/>
                  <a:pt x="2125" y="14860"/>
                  <a:pt x="6078" y="13506"/>
                </a:cubicBezTo>
                <a:cubicBezTo>
                  <a:pt x="6153" y="13481"/>
                  <a:pt x="6225" y="13524"/>
                  <a:pt x="6273" y="13607"/>
                </a:cubicBezTo>
                <a:cubicBezTo>
                  <a:pt x="6926" y="14762"/>
                  <a:pt x="8317" y="14324"/>
                  <a:pt x="9056" y="14275"/>
                </a:cubicBezTo>
                <a:cubicBezTo>
                  <a:pt x="9417" y="14250"/>
                  <a:pt x="9821" y="14595"/>
                  <a:pt x="10387" y="15000"/>
                </a:cubicBezTo>
                <a:cubicBezTo>
                  <a:pt x="10431" y="15033"/>
                  <a:pt x="10448" y="15109"/>
                  <a:pt x="10426" y="15175"/>
                </a:cubicBezTo>
                <a:cubicBezTo>
                  <a:pt x="10205" y="15803"/>
                  <a:pt x="10004" y="16636"/>
                  <a:pt x="10015" y="16801"/>
                </a:cubicBezTo>
                <a:cubicBezTo>
                  <a:pt x="10107" y="17915"/>
                  <a:pt x="10824" y="19757"/>
                  <a:pt x="10743" y="20418"/>
                </a:cubicBezTo>
                <a:cubicBezTo>
                  <a:pt x="10657" y="21078"/>
                  <a:pt x="10339" y="20665"/>
                  <a:pt x="10059" y="20722"/>
                </a:cubicBezTo>
                <a:cubicBezTo>
                  <a:pt x="9697" y="20788"/>
                  <a:pt x="9336" y="20879"/>
                  <a:pt x="9255" y="21597"/>
                </a:cubicBezTo>
                <a:cubicBezTo>
                  <a:pt x="9341" y="21457"/>
                  <a:pt x="9472" y="21277"/>
                  <a:pt x="9671" y="21244"/>
                </a:cubicBezTo>
                <a:cubicBezTo>
                  <a:pt x="9795" y="21466"/>
                  <a:pt x="9881" y="21590"/>
                  <a:pt x="10103" y="21581"/>
                </a:cubicBezTo>
                <a:cubicBezTo>
                  <a:pt x="10437" y="21581"/>
                  <a:pt x="10695" y="21168"/>
                  <a:pt x="11078" y="21184"/>
                </a:cubicBezTo>
                <a:cubicBezTo>
                  <a:pt x="11418" y="21192"/>
                  <a:pt x="12114" y="21581"/>
                  <a:pt x="12405" y="21581"/>
                </a:cubicBezTo>
                <a:cubicBezTo>
                  <a:pt x="12739" y="21581"/>
                  <a:pt x="12799" y="21507"/>
                  <a:pt x="12961" y="21218"/>
                </a:cubicBezTo>
                <a:cubicBezTo>
                  <a:pt x="13144" y="21160"/>
                  <a:pt x="13240" y="21333"/>
                  <a:pt x="13305" y="21589"/>
                </a:cubicBezTo>
                <a:cubicBezTo>
                  <a:pt x="13461" y="20879"/>
                  <a:pt x="13236" y="20771"/>
                  <a:pt x="12745" y="20738"/>
                </a:cubicBezTo>
                <a:cubicBezTo>
                  <a:pt x="12335" y="20713"/>
                  <a:pt x="11650" y="20978"/>
                  <a:pt x="11299" y="20152"/>
                </a:cubicBezTo>
                <a:cubicBezTo>
                  <a:pt x="10954" y="19327"/>
                  <a:pt x="10716" y="17857"/>
                  <a:pt x="10743" y="16924"/>
                </a:cubicBezTo>
                <a:cubicBezTo>
                  <a:pt x="10748" y="16702"/>
                  <a:pt x="11369" y="16156"/>
                  <a:pt x="11731" y="15867"/>
                </a:cubicBezTo>
                <a:cubicBezTo>
                  <a:pt x="11795" y="15817"/>
                  <a:pt x="11871" y="15801"/>
                  <a:pt x="11941" y="15825"/>
                </a:cubicBezTo>
                <a:cubicBezTo>
                  <a:pt x="12243" y="15933"/>
                  <a:pt x="12577" y="16008"/>
                  <a:pt x="12944" y="16058"/>
                </a:cubicBezTo>
                <a:cubicBezTo>
                  <a:pt x="12998" y="16066"/>
                  <a:pt x="13036" y="16148"/>
                  <a:pt x="13020" y="16223"/>
                </a:cubicBezTo>
                <a:cubicBezTo>
                  <a:pt x="12966" y="16520"/>
                  <a:pt x="12938" y="16801"/>
                  <a:pt x="12976" y="17007"/>
                </a:cubicBezTo>
                <a:cubicBezTo>
                  <a:pt x="13132" y="17874"/>
                  <a:pt x="15032" y="20094"/>
                  <a:pt x="14961" y="20482"/>
                </a:cubicBezTo>
                <a:cubicBezTo>
                  <a:pt x="14897" y="20854"/>
                  <a:pt x="14573" y="20755"/>
                  <a:pt x="14282" y="20722"/>
                </a:cubicBezTo>
                <a:cubicBezTo>
                  <a:pt x="13899" y="20689"/>
                  <a:pt x="13553" y="20847"/>
                  <a:pt x="13515" y="21581"/>
                </a:cubicBezTo>
                <a:cubicBezTo>
                  <a:pt x="13774" y="21144"/>
                  <a:pt x="13910" y="21225"/>
                  <a:pt x="13910" y="21225"/>
                </a:cubicBezTo>
                <a:cubicBezTo>
                  <a:pt x="13910" y="21225"/>
                  <a:pt x="14055" y="21581"/>
                  <a:pt x="14351" y="21581"/>
                </a:cubicBezTo>
                <a:cubicBezTo>
                  <a:pt x="14810" y="21581"/>
                  <a:pt x="14853" y="21153"/>
                  <a:pt x="15295" y="21161"/>
                </a:cubicBezTo>
                <a:cubicBezTo>
                  <a:pt x="15683" y="21169"/>
                  <a:pt x="16314" y="21598"/>
                  <a:pt x="16702" y="21581"/>
                </a:cubicBezTo>
                <a:cubicBezTo>
                  <a:pt x="17145" y="21557"/>
                  <a:pt x="17188" y="21210"/>
                  <a:pt x="17188" y="21210"/>
                </a:cubicBezTo>
                <a:cubicBezTo>
                  <a:pt x="17188" y="21210"/>
                  <a:pt x="17463" y="21094"/>
                  <a:pt x="17560" y="21581"/>
                </a:cubicBezTo>
                <a:cubicBezTo>
                  <a:pt x="17706" y="21144"/>
                  <a:pt x="17571" y="20630"/>
                  <a:pt x="16972" y="20738"/>
                </a:cubicBezTo>
                <a:cubicBezTo>
                  <a:pt x="16471" y="20820"/>
                  <a:pt x="15667" y="20672"/>
                  <a:pt x="15484" y="20201"/>
                </a:cubicBezTo>
                <a:cubicBezTo>
                  <a:pt x="15301" y="19731"/>
                  <a:pt x="13828" y="17890"/>
                  <a:pt x="13974" y="17056"/>
                </a:cubicBezTo>
                <a:cubicBezTo>
                  <a:pt x="14017" y="16800"/>
                  <a:pt x="14239" y="16397"/>
                  <a:pt x="14476" y="16042"/>
                </a:cubicBezTo>
                <a:cubicBezTo>
                  <a:pt x="14525" y="15968"/>
                  <a:pt x="14583" y="15917"/>
                  <a:pt x="14653" y="15892"/>
                </a:cubicBezTo>
                <a:cubicBezTo>
                  <a:pt x="16843" y="15083"/>
                  <a:pt x="18564" y="11928"/>
                  <a:pt x="18791" y="9179"/>
                </a:cubicBezTo>
                <a:cubicBezTo>
                  <a:pt x="18942" y="7305"/>
                  <a:pt x="19340" y="6102"/>
                  <a:pt x="19637" y="5433"/>
                </a:cubicBezTo>
                <a:cubicBezTo>
                  <a:pt x="19701" y="5293"/>
                  <a:pt x="19798" y="5202"/>
                  <a:pt x="19911" y="5185"/>
                </a:cubicBezTo>
                <a:cubicBezTo>
                  <a:pt x="20882" y="5061"/>
                  <a:pt x="21347" y="4704"/>
                  <a:pt x="21536" y="4514"/>
                </a:cubicBezTo>
                <a:cubicBezTo>
                  <a:pt x="21590" y="4473"/>
                  <a:pt x="21583" y="4350"/>
                  <a:pt x="21529" y="4300"/>
                </a:cubicBezTo>
                <a:cubicBezTo>
                  <a:pt x="21341" y="4135"/>
                  <a:pt x="20867" y="3823"/>
                  <a:pt x="19918" y="3658"/>
                </a:cubicBezTo>
                <a:cubicBezTo>
                  <a:pt x="19832" y="3641"/>
                  <a:pt x="19755" y="3557"/>
                  <a:pt x="19718" y="3433"/>
                </a:cubicBezTo>
                <a:cubicBezTo>
                  <a:pt x="19513" y="2723"/>
                  <a:pt x="18969" y="1245"/>
                  <a:pt x="17766" y="551"/>
                </a:cubicBezTo>
                <a:cubicBezTo>
                  <a:pt x="16993" y="106"/>
                  <a:pt x="16469" y="13"/>
                  <a:pt x="16199" y="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7" name="두루미"/>
          <p:cNvSpPr/>
          <p:nvPr/>
        </p:nvSpPr>
        <p:spPr>
          <a:xfrm>
            <a:off x="8852989" y="3284654"/>
            <a:ext cx="175590" cy="28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70" extrusionOk="0">
                <a:moveTo>
                  <a:pt x="15177" y="4"/>
                </a:moveTo>
                <a:cubicBezTo>
                  <a:pt x="14654" y="24"/>
                  <a:pt x="14088" y="119"/>
                  <a:pt x="13560" y="287"/>
                </a:cubicBezTo>
                <a:cubicBezTo>
                  <a:pt x="11800" y="745"/>
                  <a:pt x="10437" y="2249"/>
                  <a:pt x="8853" y="2918"/>
                </a:cubicBezTo>
                <a:cubicBezTo>
                  <a:pt x="8800" y="2940"/>
                  <a:pt x="8836" y="2994"/>
                  <a:pt x="8897" y="2989"/>
                </a:cubicBezTo>
                <a:cubicBezTo>
                  <a:pt x="9800" y="2897"/>
                  <a:pt x="10739" y="2470"/>
                  <a:pt x="11482" y="2060"/>
                </a:cubicBezTo>
                <a:cubicBezTo>
                  <a:pt x="11517" y="2039"/>
                  <a:pt x="11570" y="2055"/>
                  <a:pt x="11570" y="2087"/>
                </a:cubicBezTo>
                <a:cubicBezTo>
                  <a:pt x="11349" y="3689"/>
                  <a:pt x="13798" y="3700"/>
                  <a:pt x="14417" y="3894"/>
                </a:cubicBezTo>
                <a:cubicBezTo>
                  <a:pt x="15054" y="4094"/>
                  <a:pt x="15150" y="5346"/>
                  <a:pt x="13815" y="5896"/>
                </a:cubicBezTo>
                <a:cubicBezTo>
                  <a:pt x="12576" y="6409"/>
                  <a:pt x="11960" y="5059"/>
                  <a:pt x="9890" y="5534"/>
                </a:cubicBezTo>
                <a:cubicBezTo>
                  <a:pt x="744" y="8144"/>
                  <a:pt x="44" y="15168"/>
                  <a:pt x="0" y="15821"/>
                </a:cubicBezTo>
                <a:cubicBezTo>
                  <a:pt x="0" y="15848"/>
                  <a:pt x="36" y="15875"/>
                  <a:pt x="80" y="15875"/>
                </a:cubicBezTo>
                <a:cubicBezTo>
                  <a:pt x="284" y="15885"/>
                  <a:pt x="830" y="15853"/>
                  <a:pt x="1122" y="15308"/>
                </a:cubicBezTo>
                <a:cubicBezTo>
                  <a:pt x="1246" y="15082"/>
                  <a:pt x="1362" y="14898"/>
                  <a:pt x="1423" y="14801"/>
                </a:cubicBezTo>
                <a:cubicBezTo>
                  <a:pt x="1450" y="14763"/>
                  <a:pt x="1513" y="14737"/>
                  <a:pt x="1584" y="14742"/>
                </a:cubicBezTo>
                <a:cubicBezTo>
                  <a:pt x="1796" y="14758"/>
                  <a:pt x="2247" y="14737"/>
                  <a:pt x="2521" y="14310"/>
                </a:cubicBezTo>
                <a:cubicBezTo>
                  <a:pt x="3158" y="13323"/>
                  <a:pt x="4139" y="12838"/>
                  <a:pt x="6855" y="12234"/>
                </a:cubicBezTo>
                <a:cubicBezTo>
                  <a:pt x="6917" y="12218"/>
                  <a:pt x="6988" y="12250"/>
                  <a:pt x="6988" y="12288"/>
                </a:cubicBezTo>
                <a:cubicBezTo>
                  <a:pt x="7014" y="12962"/>
                  <a:pt x="7005" y="14024"/>
                  <a:pt x="6722" y="14477"/>
                </a:cubicBezTo>
                <a:cubicBezTo>
                  <a:pt x="6306" y="15146"/>
                  <a:pt x="6615" y="15405"/>
                  <a:pt x="6775" y="15750"/>
                </a:cubicBezTo>
                <a:cubicBezTo>
                  <a:pt x="6934" y="16095"/>
                  <a:pt x="7289" y="20776"/>
                  <a:pt x="7289" y="20884"/>
                </a:cubicBezTo>
                <a:cubicBezTo>
                  <a:pt x="7289" y="20992"/>
                  <a:pt x="7245" y="21219"/>
                  <a:pt x="6706" y="21246"/>
                </a:cubicBezTo>
                <a:cubicBezTo>
                  <a:pt x="6166" y="21268"/>
                  <a:pt x="6120" y="21570"/>
                  <a:pt x="6120" y="21570"/>
                </a:cubicBezTo>
                <a:cubicBezTo>
                  <a:pt x="6120" y="21570"/>
                  <a:pt x="6369" y="21570"/>
                  <a:pt x="6573" y="21570"/>
                </a:cubicBezTo>
                <a:cubicBezTo>
                  <a:pt x="6776" y="21570"/>
                  <a:pt x="7225" y="21559"/>
                  <a:pt x="7402" y="21332"/>
                </a:cubicBezTo>
                <a:cubicBezTo>
                  <a:pt x="7402" y="21419"/>
                  <a:pt x="7624" y="21570"/>
                  <a:pt x="7969" y="21570"/>
                </a:cubicBezTo>
                <a:cubicBezTo>
                  <a:pt x="8314" y="21570"/>
                  <a:pt x="9995" y="21570"/>
                  <a:pt x="9995" y="21570"/>
                </a:cubicBezTo>
                <a:cubicBezTo>
                  <a:pt x="9995" y="21570"/>
                  <a:pt x="9995" y="21365"/>
                  <a:pt x="8969" y="21268"/>
                </a:cubicBezTo>
                <a:cubicBezTo>
                  <a:pt x="8173" y="21193"/>
                  <a:pt x="7890" y="21246"/>
                  <a:pt x="7872" y="20896"/>
                </a:cubicBezTo>
                <a:cubicBezTo>
                  <a:pt x="7854" y="20545"/>
                  <a:pt x="7546" y="15794"/>
                  <a:pt x="7546" y="15794"/>
                </a:cubicBezTo>
                <a:cubicBezTo>
                  <a:pt x="7502" y="15384"/>
                  <a:pt x="8366" y="15253"/>
                  <a:pt x="7623" y="14487"/>
                </a:cubicBezTo>
                <a:cubicBezTo>
                  <a:pt x="7376" y="14223"/>
                  <a:pt x="7844" y="12961"/>
                  <a:pt x="8154" y="12060"/>
                </a:cubicBezTo>
                <a:cubicBezTo>
                  <a:pt x="8181" y="11996"/>
                  <a:pt x="8252" y="11942"/>
                  <a:pt x="8359" y="11920"/>
                </a:cubicBezTo>
                <a:cubicBezTo>
                  <a:pt x="8500" y="11888"/>
                  <a:pt x="8632" y="11862"/>
                  <a:pt x="8765" y="11829"/>
                </a:cubicBezTo>
                <a:cubicBezTo>
                  <a:pt x="8827" y="11813"/>
                  <a:pt x="8899" y="11839"/>
                  <a:pt x="8917" y="11877"/>
                </a:cubicBezTo>
                <a:cubicBezTo>
                  <a:pt x="9147" y="12648"/>
                  <a:pt x="9501" y="14012"/>
                  <a:pt x="9315" y="14492"/>
                </a:cubicBezTo>
                <a:cubicBezTo>
                  <a:pt x="9058" y="15161"/>
                  <a:pt x="9429" y="15415"/>
                  <a:pt x="9677" y="15760"/>
                </a:cubicBezTo>
                <a:cubicBezTo>
                  <a:pt x="9916" y="16105"/>
                  <a:pt x="11436" y="20761"/>
                  <a:pt x="11463" y="20869"/>
                </a:cubicBezTo>
                <a:cubicBezTo>
                  <a:pt x="11489" y="20977"/>
                  <a:pt x="11499" y="21203"/>
                  <a:pt x="10959" y="21224"/>
                </a:cubicBezTo>
                <a:cubicBezTo>
                  <a:pt x="10420" y="21246"/>
                  <a:pt x="10429" y="21543"/>
                  <a:pt x="10429" y="21543"/>
                </a:cubicBezTo>
                <a:cubicBezTo>
                  <a:pt x="10429" y="21543"/>
                  <a:pt x="10676" y="21543"/>
                  <a:pt x="10879" y="21543"/>
                </a:cubicBezTo>
                <a:cubicBezTo>
                  <a:pt x="11083" y="21543"/>
                  <a:pt x="11535" y="21532"/>
                  <a:pt x="11659" y="21305"/>
                </a:cubicBezTo>
                <a:cubicBezTo>
                  <a:pt x="11676" y="21386"/>
                  <a:pt x="11941" y="21543"/>
                  <a:pt x="12286" y="21543"/>
                </a:cubicBezTo>
                <a:cubicBezTo>
                  <a:pt x="12622" y="21543"/>
                  <a:pt x="14321" y="21543"/>
                  <a:pt x="14321" y="21543"/>
                </a:cubicBezTo>
                <a:cubicBezTo>
                  <a:pt x="14321" y="21543"/>
                  <a:pt x="14293" y="21338"/>
                  <a:pt x="13232" y="21241"/>
                </a:cubicBezTo>
                <a:cubicBezTo>
                  <a:pt x="12409" y="21166"/>
                  <a:pt x="12144" y="21219"/>
                  <a:pt x="12037" y="20869"/>
                </a:cubicBezTo>
                <a:cubicBezTo>
                  <a:pt x="11931" y="20518"/>
                  <a:pt x="10445" y="15794"/>
                  <a:pt x="10445" y="15794"/>
                </a:cubicBezTo>
                <a:cubicBezTo>
                  <a:pt x="10304" y="15389"/>
                  <a:pt x="11136" y="15258"/>
                  <a:pt x="10208" y="14492"/>
                </a:cubicBezTo>
                <a:cubicBezTo>
                  <a:pt x="9845" y="14196"/>
                  <a:pt x="9933" y="12599"/>
                  <a:pt x="10031" y="11553"/>
                </a:cubicBezTo>
                <a:cubicBezTo>
                  <a:pt x="10040" y="11488"/>
                  <a:pt x="10091" y="11430"/>
                  <a:pt x="10188" y="11398"/>
                </a:cubicBezTo>
                <a:cubicBezTo>
                  <a:pt x="12046" y="10713"/>
                  <a:pt x="12772" y="9818"/>
                  <a:pt x="12878" y="9052"/>
                </a:cubicBezTo>
                <a:cubicBezTo>
                  <a:pt x="12895" y="8917"/>
                  <a:pt x="13002" y="8792"/>
                  <a:pt x="13179" y="8711"/>
                </a:cubicBezTo>
                <a:cubicBezTo>
                  <a:pt x="14674" y="8015"/>
                  <a:pt x="16683" y="6738"/>
                  <a:pt x="16966" y="5060"/>
                </a:cubicBezTo>
                <a:cubicBezTo>
                  <a:pt x="17267" y="3270"/>
                  <a:pt x="16276" y="2707"/>
                  <a:pt x="14578" y="2546"/>
                </a:cubicBezTo>
                <a:cubicBezTo>
                  <a:pt x="13357" y="2432"/>
                  <a:pt x="13631" y="1758"/>
                  <a:pt x="14409" y="1597"/>
                </a:cubicBezTo>
                <a:cubicBezTo>
                  <a:pt x="17699" y="1343"/>
                  <a:pt x="19998" y="1759"/>
                  <a:pt x="21316" y="2018"/>
                </a:cubicBezTo>
                <a:cubicBezTo>
                  <a:pt x="21476" y="2061"/>
                  <a:pt x="21600" y="1914"/>
                  <a:pt x="21441" y="1844"/>
                </a:cubicBezTo>
                <a:cubicBezTo>
                  <a:pt x="20698" y="1515"/>
                  <a:pt x="19343" y="1036"/>
                  <a:pt x="17168" y="621"/>
                </a:cubicBezTo>
                <a:cubicBezTo>
                  <a:pt x="17097" y="610"/>
                  <a:pt x="17045" y="578"/>
                  <a:pt x="17018" y="535"/>
                </a:cubicBezTo>
                <a:cubicBezTo>
                  <a:pt x="16797" y="144"/>
                  <a:pt x="16049" y="-30"/>
                  <a:pt x="15177" y="4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8" name="비행하는 독수리"/>
          <p:cNvSpPr/>
          <p:nvPr/>
        </p:nvSpPr>
        <p:spPr>
          <a:xfrm>
            <a:off x="8799758" y="3610370"/>
            <a:ext cx="282051" cy="281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0" h="21590" extrusionOk="0">
                <a:moveTo>
                  <a:pt x="3268" y="2"/>
                </a:moveTo>
                <a:cubicBezTo>
                  <a:pt x="3258" y="6"/>
                  <a:pt x="3250" y="16"/>
                  <a:pt x="3250" y="29"/>
                </a:cubicBezTo>
                <a:cubicBezTo>
                  <a:pt x="3235" y="229"/>
                  <a:pt x="3307" y="959"/>
                  <a:pt x="4633" y="2524"/>
                </a:cubicBezTo>
                <a:cubicBezTo>
                  <a:pt x="4643" y="2540"/>
                  <a:pt x="4627" y="2562"/>
                  <a:pt x="4611" y="2551"/>
                </a:cubicBezTo>
                <a:cubicBezTo>
                  <a:pt x="3633" y="1839"/>
                  <a:pt x="1772" y="376"/>
                  <a:pt x="1446" y="122"/>
                </a:cubicBezTo>
                <a:cubicBezTo>
                  <a:pt x="1425" y="106"/>
                  <a:pt x="1393" y="122"/>
                  <a:pt x="1393" y="149"/>
                </a:cubicBezTo>
                <a:cubicBezTo>
                  <a:pt x="1398" y="392"/>
                  <a:pt x="1587" y="1320"/>
                  <a:pt x="3901" y="2988"/>
                </a:cubicBezTo>
                <a:cubicBezTo>
                  <a:pt x="3917" y="2999"/>
                  <a:pt x="3902" y="3026"/>
                  <a:pt x="3886" y="3015"/>
                </a:cubicBezTo>
                <a:cubicBezTo>
                  <a:pt x="2756" y="2454"/>
                  <a:pt x="715" y="1563"/>
                  <a:pt x="257" y="1364"/>
                </a:cubicBezTo>
                <a:cubicBezTo>
                  <a:pt x="226" y="1353"/>
                  <a:pt x="199" y="1384"/>
                  <a:pt x="215" y="1411"/>
                </a:cubicBezTo>
                <a:cubicBezTo>
                  <a:pt x="393" y="1692"/>
                  <a:pt x="1120" y="2600"/>
                  <a:pt x="3466" y="3636"/>
                </a:cubicBezTo>
                <a:cubicBezTo>
                  <a:pt x="3481" y="3641"/>
                  <a:pt x="3475" y="3674"/>
                  <a:pt x="3454" y="3668"/>
                </a:cubicBezTo>
                <a:cubicBezTo>
                  <a:pt x="1492" y="3301"/>
                  <a:pt x="378" y="3053"/>
                  <a:pt x="78" y="2988"/>
                </a:cubicBezTo>
                <a:cubicBezTo>
                  <a:pt x="47" y="2983"/>
                  <a:pt x="26" y="3015"/>
                  <a:pt x="47" y="3042"/>
                </a:cubicBezTo>
                <a:cubicBezTo>
                  <a:pt x="215" y="3247"/>
                  <a:pt x="877" y="3841"/>
                  <a:pt x="3191" y="4397"/>
                </a:cubicBezTo>
                <a:cubicBezTo>
                  <a:pt x="3212" y="4402"/>
                  <a:pt x="3207" y="4434"/>
                  <a:pt x="3186" y="4429"/>
                </a:cubicBezTo>
                <a:cubicBezTo>
                  <a:pt x="1445" y="4294"/>
                  <a:pt x="462" y="4230"/>
                  <a:pt x="131" y="4208"/>
                </a:cubicBezTo>
                <a:cubicBezTo>
                  <a:pt x="94" y="4208"/>
                  <a:pt x="83" y="4251"/>
                  <a:pt x="109" y="4272"/>
                </a:cubicBezTo>
                <a:cubicBezTo>
                  <a:pt x="393" y="4450"/>
                  <a:pt x="1215" y="4910"/>
                  <a:pt x="2356" y="5148"/>
                </a:cubicBezTo>
                <a:cubicBezTo>
                  <a:pt x="2382" y="5153"/>
                  <a:pt x="2382" y="5191"/>
                  <a:pt x="2356" y="5197"/>
                </a:cubicBezTo>
                <a:cubicBezTo>
                  <a:pt x="1457" y="5445"/>
                  <a:pt x="1256" y="5811"/>
                  <a:pt x="1219" y="5909"/>
                </a:cubicBezTo>
                <a:cubicBezTo>
                  <a:pt x="1214" y="5919"/>
                  <a:pt x="1220" y="5935"/>
                  <a:pt x="1230" y="5946"/>
                </a:cubicBezTo>
                <a:cubicBezTo>
                  <a:pt x="1309" y="6005"/>
                  <a:pt x="1672" y="6243"/>
                  <a:pt x="2177" y="6314"/>
                </a:cubicBezTo>
                <a:cubicBezTo>
                  <a:pt x="2209" y="6319"/>
                  <a:pt x="2224" y="6357"/>
                  <a:pt x="2203" y="6384"/>
                </a:cubicBezTo>
                <a:cubicBezTo>
                  <a:pt x="1883" y="6784"/>
                  <a:pt x="2113" y="7470"/>
                  <a:pt x="2687" y="7626"/>
                </a:cubicBezTo>
                <a:cubicBezTo>
                  <a:pt x="2718" y="7631"/>
                  <a:pt x="2729" y="7668"/>
                  <a:pt x="2708" y="7695"/>
                </a:cubicBezTo>
                <a:cubicBezTo>
                  <a:pt x="2350" y="8149"/>
                  <a:pt x="2640" y="8900"/>
                  <a:pt x="3413" y="8895"/>
                </a:cubicBezTo>
                <a:cubicBezTo>
                  <a:pt x="3434" y="8895"/>
                  <a:pt x="3449" y="8911"/>
                  <a:pt x="3454" y="8927"/>
                </a:cubicBezTo>
                <a:cubicBezTo>
                  <a:pt x="3754" y="10120"/>
                  <a:pt x="5690" y="11308"/>
                  <a:pt x="5832" y="13030"/>
                </a:cubicBezTo>
                <a:cubicBezTo>
                  <a:pt x="5832" y="13057"/>
                  <a:pt x="5816" y="13083"/>
                  <a:pt x="5790" y="13094"/>
                </a:cubicBezTo>
                <a:cubicBezTo>
                  <a:pt x="2871" y="13915"/>
                  <a:pt x="-547" y="13024"/>
                  <a:pt x="121" y="14488"/>
                </a:cubicBezTo>
                <a:cubicBezTo>
                  <a:pt x="121" y="14488"/>
                  <a:pt x="199" y="14675"/>
                  <a:pt x="404" y="14854"/>
                </a:cubicBezTo>
                <a:cubicBezTo>
                  <a:pt x="435" y="14881"/>
                  <a:pt x="431" y="14930"/>
                  <a:pt x="394" y="14951"/>
                </a:cubicBezTo>
                <a:cubicBezTo>
                  <a:pt x="110" y="15086"/>
                  <a:pt x="-6" y="15685"/>
                  <a:pt x="284" y="15933"/>
                </a:cubicBezTo>
                <a:cubicBezTo>
                  <a:pt x="315" y="15960"/>
                  <a:pt x="309" y="16005"/>
                  <a:pt x="272" y="16026"/>
                </a:cubicBezTo>
                <a:cubicBezTo>
                  <a:pt x="-12" y="16210"/>
                  <a:pt x="-95" y="16593"/>
                  <a:pt x="126" y="17057"/>
                </a:cubicBezTo>
                <a:cubicBezTo>
                  <a:pt x="399" y="17629"/>
                  <a:pt x="1014" y="17559"/>
                  <a:pt x="1240" y="17511"/>
                </a:cubicBezTo>
                <a:cubicBezTo>
                  <a:pt x="1288" y="17500"/>
                  <a:pt x="1331" y="17522"/>
                  <a:pt x="1357" y="17565"/>
                </a:cubicBezTo>
                <a:cubicBezTo>
                  <a:pt x="1420" y="17678"/>
                  <a:pt x="1592" y="17893"/>
                  <a:pt x="2060" y="17985"/>
                </a:cubicBezTo>
                <a:cubicBezTo>
                  <a:pt x="2581" y="18087"/>
                  <a:pt x="2845" y="17915"/>
                  <a:pt x="2945" y="17823"/>
                </a:cubicBezTo>
                <a:cubicBezTo>
                  <a:pt x="2971" y="17801"/>
                  <a:pt x="3008" y="17807"/>
                  <a:pt x="3023" y="17840"/>
                </a:cubicBezTo>
                <a:cubicBezTo>
                  <a:pt x="3092" y="17964"/>
                  <a:pt x="3291" y="18217"/>
                  <a:pt x="3870" y="18228"/>
                </a:cubicBezTo>
                <a:cubicBezTo>
                  <a:pt x="4538" y="18239"/>
                  <a:pt x="6311" y="17484"/>
                  <a:pt x="7852" y="15481"/>
                </a:cubicBezTo>
                <a:cubicBezTo>
                  <a:pt x="7873" y="15449"/>
                  <a:pt x="7914" y="15437"/>
                  <a:pt x="7951" y="15447"/>
                </a:cubicBezTo>
                <a:cubicBezTo>
                  <a:pt x="9650" y="16014"/>
                  <a:pt x="9803" y="17445"/>
                  <a:pt x="12490" y="17656"/>
                </a:cubicBezTo>
                <a:cubicBezTo>
                  <a:pt x="12517" y="17656"/>
                  <a:pt x="12533" y="17678"/>
                  <a:pt x="12538" y="17705"/>
                </a:cubicBezTo>
                <a:cubicBezTo>
                  <a:pt x="12638" y="18374"/>
                  <a:pt x="13427" y="18957"/>
                  <a:pt x="14226" y="18795"/>
                </a:cubicBezTo>
                <a:cubicBezTo>
                  <a:pt x="14263" y="18789"/>
                  <a:pt x="14299" y="18828"/>
                  <a:pt x="14284" y="18866"/>
                </a:cubicBezTo>
                <a:cubicBezTo>
                  <a:pt x="14099" y="19449"/>
                  <a:pt x="14321" y="19956"/>
                  <a:pt x="14384" y="20080"/>
                </a:cubicBezTo>
                <a:cubicBezTo>
                  <a:pt x="14394" y="20096"/>
                  <a:pt x="14410" y="20108"/>
                  <a:pt x="14431" y="20102"/>
                </a:cubicBezTo>
                <a:cubicBezTo>
                  <a:pt x="14573" y="20064"/>
                  <a:pt x="15152" y="19869"/>
                  <a:pt x="15620" y="19281"/>
                </a:cubicBezTo>
                <a:cubicBezTo>
                  <a:pt x="15630" y="19264"/>
                  <a:pt x="15651" y="19276"/>
                  <a:pt x="15651" y="19297"/>
                </a:cubicBezTo>
                <a:cubicBezTo>
                  <a:pt x="15409" y="20771"/>
                  <a:pt x="15904" y="21290"/>
                  <a:pt x="16062" y="21420"/>
                </a:cubicBezTo>
                <a:cubicBezTo>
                  <a:pt x="16083" y="21436"/>
                  <a:pt x="16114" y="21425"/>
                  <a:pt x="16124" y="21398"/>
                </a:cubicBezTo>
                <a:cubicBezTo>
                  <a:pt x="16193" y="21182"/>
                  <a:pt x="16477" y="20340"/>
                  <a:pt x="16777" y="19535"/>
                </a:cubicBezTo>
                <a:cubicBezTo>
                  <a:pt x="16782" y="19514"/>
                  <a:pt x="16813" y="19524"/>
                  <a:pt x="16808" y="19540"/>
                </a:cubicBezTo>
                <a:cubicBezTo>
                  <a:pt x="16692" y="21063"/>
                  <a:pt x="17140" y="21485"/>
                  <a:pt x="17293" y="21582"/>
                </a:cubicBezTo>
                <a:cubicBezTo>
                  <a:pt x="17314" y="21598"/>
                  <a:pt x="17345" y="21587"/>
                  <a:pt x="17355" y="21555"/>
                </a:cubicBezTo>
                <a:lnTo>
                  <a:pt x="17871" y="19638"/>
                </a:lnTo>
                <a:cubicBezTo>
                  <a:pt x="17877" y="19622"/>
                  <a:pt x="17903" y="19622"/>
                  <a:pt x="17903" y="19638"/>
                </a:cubicBezTo>
                <a:cubicBezTo>
                  <a:pt x="18076" y="20362"/>
                  <a:pt x="18533" y="20923"/>
                  <a:pt x="18680" y="21096"/>
                </a:cubicBezTo>
                <a:cubicBezTo>
                  <a:pt x="18701" y="21118"/>
                  <a:pt x="18739" y="21111"/>
                  <a:pt x="18749" y="21079"/>
                </a:cubicBezTo>
                <a:cubicBezTo>
                  <a:pt x="18817" y="20863"/>
                  <a:pt x="19013" y="20140"/>
                  <a:pt x="18923" y="19368"/>
                </a:cubicBezTo>
                <a:cubicBezTo>
                  <a:pt x="18923" y="19352"/>
                  <a:pt x="18944" y="19340"/>
                  <a:pt x="18955" y="19357"/>
                </a:cubicBezTo>
                <a:cubicBezTo>
                  <a:pt x="19354" y="19875"/>
                  <a:pt x="19901" y="20173"/>
                  <a:pt x="20069" y="20259"/>
                </a:cubicBezTo>
                <a:cubicBezTo>
                  <a:pt x="20095" y="20270"/>
                  <a:pt x="20126" y="20252"/>
                  <a:pt x="20126" y="20225"/>
                </a:cubicBezTo>
                <a:cubicBezTo>
                  <a:pt x="20142" y="20015"/>
                  <a:pt x="20174" y="19287"/>
                  <a:pt x="19863" y="18726"/>
                </a:cubicBezTo>
                <a:cubicBezTo>
                  <a:pt x="19853" y="18709"/>
                  <a:pt x="19869" y="18693"/>
                  <a:pt x="19885" y="18699"/>
                </a:cubicBezTo>
                <a:cubicBezTo>
                  <a:pt x="20474" y="18931"/>
                  <a:pt x="20853" y="18952"/>
                  <a:pt x="21001" y="18947"/>
                </a:cubicBezTo>
                <a:cubicBezTo>
                  <a:pt x="21032" y="18947"/>
                  <a:pt x="21053" y="18909"/>
                  <a:pt x="21032" y="18882"/>
                </a:cubicBezTo>
                <a:cubicBezTo>
                  <a:pt x="20785" y="18548"/>
                  <a:pt x="19565" y="16878"/>
                  <a:pt x="18692" y="15685"/>
                </a:cubicBezTo>
                <a:cubicBezTo>
                  <a:pt x="18513" y="15442"/>
                  <a:pt x="18270" y="15259"/>
                  <a:pt x="17996" y="15145"/>
                </a:cubicBezTo>
                <a:cubicBezTo>
                  <a:pt x="17244" y="14843"/>
                  <a:pt x="15820" y="13889"/>
                  <a:pt x="14857" y="13214"/>
                </a:cubicBezTo>
                <a:cubicBezTo>
                  <a:pt x="14826" y="13192"/>
                  <a:pt x="14826" y="13148"/>
                  <a:pt x="14857" y="13126"/>
                </a:cubicBezTo>
                <a:cubicBezTo>
                  <a:pt x="16014" y="12197"/>
                  <a:pt x="16792" y="12047"/>
                  <a:pt x="16992" y="12014"/>
                </a:cubicBezTo>
                <a:cubicBezTo>
                  <a:pt x="17024" y="12009"/>
                  <a:pt x="17055" y="12025"/>
                  <a:pt x="17076" y="12046"/>
                </a:cubicBezTo>
                <a:lnTo>
                  <a:pt x="17219" y="12242"/>
                </a:lnTo>
                <a:cubicBezTo>
                  <a:pt x="17229" y="12258"/>
                  <a:pt x="17255" y="12251"/>
                  <a:pt x="17260" y="12235"/>
                </a:cubicBezTo>
                <a:cubicBezTo>
                  <a:pt x="17707" y="11091"/>
                  <a:pt x="16561" y="11216"/>
                  <a:pt x="16361" y="11248"/>
                </a:cubicBezTo>
                <a:cubicBezTo>
                  <a:pt x="16350" y="11248"/>
                  <a:pt x="16340" y="11237"/>
                  <a:pt x="16340" y="11226"/>
                </a:cubicBezTo>
                <a:cubicBezTo>
                  <a:pt x="16371" y="11118"/>
                  <a:pt x="16372" y="10746"/>
                  <a:pt x="14795" y="11005"/>
                </a:cubicBezTo>
                <a:cubicBezTo>
                  <a:pt x="14369" y="11076"/>
                  <a:pt x="13989" y="11086"/>
                  <a:pt x="13647" y="11064"/>
                </a:cubicBezTo>
                <a:cubicBezTo>
                  <a:pt x="13626" y="11064"/>
                  <a:pt x="13617" y="11049"/>
                  <a:pt x="13611" y="11027"/>
                </a:cubicBezTo>
                <a:cubicBezTo>
                  <a:pt x="13585" y="10828"/>
                  <a:pt x="13469" y="10573"/>
                  <a:pt x="13117" y="10357"/>
                </a:cubicBezTo>
                <a:cubicBezTo>
                  <a:pt x="12449" y="9953"/>
                  <a:pt x="10603" y="9655"/>
                  <a:pt x="9514" y="6000"/>
                </a:cubicBezTo>
                <a:cubicBezTo>
                  <a:pt x="9435" y="5730"/>
                  <a:pt x="9288" y="5487"/>
                  <a:pt x="9088" y="5293"/>
                </a:cubicBezTo>
                <a:cubicBezTo>
                  <a:pt x="6474" y="2755"/>
                  <a:pt x="3682" y="331"/>
                  <a:pt x="3303" y="7"/>
                </a:cubicBezTo>
                <a:cubicBezTo>
                  <a:pt x="3292" y="-1"/>
                  <a:pt x="3279" y="-2"/>
                  <a:pt x="3268" y="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9" name="여우"/>
          <p:cNvSpPr/>
          <p:nvPr/>
        </p:nvSpPr>
        <p:spPr>
          <a:xfrm>
            <a:off x="8654532" y="4556626"/>
            <a:ext cx="547103" cy="281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569" extrusionOk="0">
                <a:moveTo>
                  <a:pt x="17882" y="0"/>
                </a:moveTo>
                <a:cubicBezTo>
                  <a:pt x="17569" y="42"/>
                  <a:pt x="17309" y="987"/>
                  <a:pt x="17142" y="2170"/>
                </a:cubicBezTo>
                <a:cubicBezTo>
                  <a:pt x="17126" y="2285"/>
                  <a:pt x="17088" y="2388"/>
                  <a:pt x="17034" y="2451"/>
                </a:cubicBezTo>
                <a:cubicBezTo>
                  <a:pt x="16629" y="2943"/>
                  <a:pt x="16246" y="3802"/>
                  <a:pt x="15917" y="4283"/>
                </a:cubicBezTo>
                <a:cubicBezTo>
                  <a:pt x="15356" y="5111"/>
                  <a:pt x="14092" y="5634"/>
                  <a:pt x="13304" y="5330"/>
                </a:cubicBezTo>
                <a:cubicBezTo>
                  <a:pt x="12332" y="4953"/>
                  <a:pt x="10977" y="4546"/>
                  <a:pt x="9687" y="4578"/>
                </a:cubicBezTo>
                <a:cubicBezTo>
                  <a:pt x="9622" y="4578"/>
                  <a:pt x="9558" y="4577"/>
                  <a:pt x="9493" y="4588"/>
                </a:cubicBezTo>
                <a:cubicBezTo>
                  <a:pt x="8003" y="4546"/>
                  <a:pt x="4877" y="4818"/>
                  <a:pt x="3268" y="7362"/>
                </a:cubicBezTo>
                <a:cubicBezTo>
                  <a:pt x="3241" y="7394"/>
                  <a:pt x="3219" y="7435"/>
                  <a:pt x="3187" y="7477"/>
                </a:cubicBezTo>
                <a:cubicBezTo>
                  <a:pt x="1729" y="9613"/>
                  <a:pt x="342" y="15582"/>
                  <a:pt x="2" y="18032"/>
                </a:cubicBezTo>
                <a:cubicBezTo>
                  <a:pt x="-9" y="18126"/>
                  <a:pt x="29" y="18209"/>
                  <a:pt x="83" y="18199"/>
                </a:cubicBezTo>
                <a:cubicBezTo>
                  <a:pt x="288" y="18126"/>
                  <a:pt x="478" y="17990"/>
                  <a:pt x="639" y="17823"/>
                </a:cubicBezTo>
                <a:cubicBezTo>
                  <a:pt x="666" y="17791"/>
                  <a:pt x="694" y="17842"/>
                  <a:pt x="688" y="17895"/>
                </a:cubicBezTo>
                <a:cubicBezTo>
                  <a:pt x="570" y="18795"/>
                  <a:pt x="483" y="19590"/>
                  <a:pt x="445" y="20208"/>
                </a:cubicBezTo>
                <a:cubicBezTo>
                  <a:pt x="440" y="20281"/>
                  <a:pt x="472" y="20355"/>
                  <a:pt x="510" y="20355"/>
                </a:cubicBezTo>
                <a:cubicBezTo>
                  <a:pt x="1168" y="20376"/>
                  <a:pt x="2393" y="19686"/>
                  <a:pt x="2836" y="16776"/>
                </a:cubicBezTo>
                <a:cubicBezTo>
                  <a:pt x="3338" y="13446"/>
                  <a:pt x="3993" y="10639"/>
                  <a:pt x="4867" y="9613"/>
                </a:cubicBezTo>
                <a:cubicBezTo>
                  <a:pt x="4905" y="9571"/>
                  <a:pt x="4953" y="9614"/>
                  <a:pt x="4953" y="9708"/>
                </a:cubicBezTo>
                <a:cubicBezTo>
                  <a:pt x="4969" y="10577"/>
                  <a:pt x="5077" y="11583"/>
                  <a:pt x="5385" y="12421"/>
                </a:cubicBezTo>
                <a:cubicBezTo>
                  <a:pt x="5423" y="12525"/>
                  <a:pt x="5428" y="12672"/>
                  <a:pt x="5390" y="12787"/>
                </a:cubicBezTo>
                <a:cubicBezTo>
                  <a:pt x="5147" y="13510"/>
                  <a:pt x="4711" y="14284"/>
                  <a:pt x="3976" y="15038"/>
                </a:cubicBezTo>
                <a:cubicBezTo>
                  <a:pt x="3820" y="15195"/>
                  <a:pt x="3712" y="15455"/>
                  <a:pt x="3685" y="15748"/>
                </a:cubicBezTo>
                <a:cubicBezTo>
                  <a:pt x="3404" y="18701"/>
                  <a:pt x="3220" y="21171"/>
                  <a:pt x="3749" y="21517"/>
                </a:cubicBezTo>
                <a:lnTo>
                  <a:pt x="4931" y="21517"/>
                </a:lnTo>
                <a:cubicBezTo>
                  <a:pt x="4931" y="21517"/>
                  <a:pt x="5389" y="20221"/>
                  <a:pt x="4374" y="20378"/>
                </a:cubicBezTo>
                <a:cubicBezTo>
                  <a:pt x="4321" y="20388"/>
                  <a:pt x="4278" y="20292"/>
                  <a:pt x="4283" y="20198"/>
                </a:cubicBezTo>
                <a:cubicBezTo>
                  <a:pt x="4413" y="18083"/>
                  <a:pt x="4575" y="17215"/>
                  <a:pt x="6200" y="15895"/>
                </a:cubicBezTo>
                <a:cubicBezTo>
                  <a:pt x="6259" y="15843"/>
                  <a:pt x="6324" y="15947"/>
                  <a:pt x="6308" y="16072"/>
                </a:cubicBezTo>
                <a:cubicBezTo>
                  <a:pt x="6254" y="16491"/>
                  <a:pt x="6194" y="16857"/>
                  <a:pt x="6151" y="17119"/>
                </a:cubicBezTo>
                <a:cubicBezTo>
                  <a:pt x="6102" y="17412"/>
                  <a:pt x="6145" y="17716"/>
                  <a:pt x="6264" y="17957"/>
                </a:cubicBezTo>
                <a:lnTo>
                  <a:pt x="7863" y="21173"/>
                </a:lnTo>
                <a:cubicBezTo>
                  <a:pt x="7971" y="21393"/>
                  <a:pt x="8137" y="21517"/>
                  <a:pt x="8315" y="21517"/>
                </a:cubicBezTo>
                <a:lnTo>
                  <a:pt x="9439" y="21517"/>
                </a:lnTo>
                <a:cubicBezTo>
                  <a:pt x="9725" y="20344"/>
                  <a:pt x="8985" y="20366"/>
                  <a:pt x="8710" y="20407"/>
                </a:cubicBezTo>
                <a:cubicBezTo>
                  <a:pt x="8651" y="20418"/>
                  <a:pt x="8591" y="20365"/>
                  <a:pt x="8553" y="20260"/>
                </a:cubicBezTo>
                <a:lnTo>
                  <a:pt x="7679" y="17747"/>
                </a:lnTo>
                <a:cubicBezTo>
                  <a:pt x="7577" y="17454"/>
                  <a:pt x="7603" y="17089"/>
                  <a:pt x="7743" y="16838"/>
                </a:cubicBezTo>
                <a:cubicBezTo>
                  <a:pt x="8019" y="16346"/>
                  <a:pt x="8483" y="15426"/>
                  <a:pt x="8823" y="14253"/>
                </a:cubicBezTo>
                <a:cubicBezTo>
                  <a:pt x="8861" y="14127"/>
                  <a:pt x="8926" y="14044"/>
                  <a:pt x="9002" y="14044"/>
                </a:cubicBezTo>
                <a:cubicBezTo>
                  <a:pt x="9553" y="13991"/>
                  <a:pt x="10211" y="14042"/>
                  <a:pt x="11139" y="14439"/>
                </a:cubicBezTo>
                <a:cubicBezTo>
                  <a:pt x="11463" y="14576"/>
                  <a:pt x="11788" y="14692"/>
                  <a:pt x="12106" y="14786"/>
                </a:cubicBezTo>
                <a:cubicBezTo>
                  <a:pt x="12155" y="14797"/>
                  <a:pt x="12181" y="14889"/>
                  <a:pt x="12165" y="14973"/>
                </a:cubicBezTo>
                <a:cubicBezTo>
                  <a:pt x="11609" y="17590"/>
                  <a:pt x="11010" y="21213"/>
                  <a:pt x="11804" y="21517"/>
                </a:cubicBezTo>
                <a:lnTo>
                  <a:pt x="13110" y="21517"/>
                </a:lnTo>
                <a:cubicBezTo>
                  <a:pt x="13110" y="21517"/>
                  <a:pt x="13321" y="20272"/>
                  <a:pt x="12403" y="20345"/>
                </a:cubicBezTo>
                <a:cubicBezTo>
                  <a:pt x="12349" y="20345"/>
                  <a:pt x="12305" y="20241"/>
                  <a:pt x="12327" y="20136"/>
                </a:cubicBezTo>
                <a:cubicBezTo>
                  <a:pt x="12689" y="18387"/>
                  <a:pt x="13461" y="16502"/>
                  <a:pt x="14071" y="15225"/>
                </a:cubicBezTo>
                <a:cubicBezTo>
                  <a:pt x="14115" y="15141"/>
                  <a:pt x="14185" y="15162"/>
                  <a:pt x="14206" y="15277"/>
                </a:cubicBezTo>
                <a:cubicBezTo>
                  <a:pt x="14617" y="17298"/>
                  <a:pt x="15295" y="19979"/>
                  <a:pt x="16197" y="21330"/>
                </a:cubicBezTo>
                <a:cubicBezTo>
                  <a:pt x="16300" y="21487"/>
                  <a:pt x="16435" y="21569"/>
                  <a:pt x="16575" y="21569"/>
                </a:cubicBezTo>
                <a:lnTo>
                  <a:pt x="17661" y="21569"/>
                </a:lnTo>
                <a:cubicBezTo>
                  <a:pt x="17661" y="21569"/>
                  <a:pt x="17920" y="20221"/>
                  <a:pt x="16825" y="20378"/>
                </a:cubicBezTo>
                <a:cubicBezTo>
                  <a:pt x="16749" y="20388"/>
                  <a:pt x="16672" y="20323"/>
                  <a:pt x="16624" y="20208"/>
                </a:cubicBezTo>
                <a:cubicBezTo>
                  <a:pt x="16176" y="19119"/>
                  <a:pt x="15587" y="17017"/>
                  <a:pt x="15981" y="14672"/>
                </a:cubicBezTo>
                <a:cubicBezTo>
                  <a:pt x="16008" y="14525"/>
                  <a:pt x="16062" y="14397"/>
                  <a:pt x="16138" y="14345"/>
                </a:cubicBezTo>
                <a:cubicBezTo>
                  <a:pt x="16365" y="14188"/>
                  <a:pt x="16564" y="13991"/>
                  <a:pt x="16732" y="13782"/>
                </a:cubicBezTo>
                <a:cubicBezTo>
                  <a:pt x="17531" y="12735"/>
                  <a:pt x="18076" y="9384"/>
                  <a:pt x="18589" y="8861"/>
                </a:cubicBezTo>
                <a:cubicBezTo>
                  <a:pt x="18767" y="8683"/>
                  <a:pt x="18966" y="8597"/>
                  <a:pt x="19166" y="8628"/>
                </a:cubicBezTo>
                <a:cubicBezTo>
                  <a:pt x="19512" y="8681"/>
                  <a:pt x="19858" y="8775"/>
                  <a:pt x="20074" y="8786"/>
                </a:cubicBezTo>
                <a:cubicBezTo>
                  <a:pt x="20376" y="8806"/>
                  <a:pt x="20781" y="8808"/>
                  <a:pt x="20916" y="8242"/>
                </a:cubicBezTo>
                <a:cubicBezTo>
                  <a:pt x="20932" y="8159"/>
                  <a:pt x="20970" y="8106"/>
                  <a:pt x="21013" y="8085"/>
                </a:cubicBezTo>
                <a:cubicBezTo>
                  <a:pt x="21424" y="7907"/>
                  <a:pt x="21580" y="7309"/>
                  <a:pt x="21580" y="7058"/>
                </a:cubicBezTo>
                <a:cubicBezTo>
                  <a:pt x="21591" y="6786"/>
                  <a:pt x="20618" y="5982"/>
                  <a:pt x="20327" y="5720"/>
                </a:cubicBezTo>
                <a:cubicBezTo>
                  <a:pt x="20035" y="5458"/>
                  <a:pt x="19933" y="4787"/>
                  <a:pt x="19863" y="4221"/>
                </a:cubicBezTo>
                <a:cubicBezTo>
                  <a:pt x="19771" y="3457"/>
                  <a:pt x="19491" y="3047"/>
                  <a:pt x="19254" y="2827"/>
                </a:cubicBezTo>
                <a:cubicBezTo>
                  <a:pt x="19221" y="2796"/>
                  <a:pt x="19205" y="2713"/>
                  <a:pt x="19227" y="2651"/>
                </a:cubicBezTo>
                <a:cubicBezTo>
                  <a:pt x="19459" y="1907"/>
                  <a:pt x="19652" y="1153"/>
                  <a:pt x="19544" y="1028"/>
                </a:cubicBezTo>
                <a:cubicBezTo>
                  <a:pt x="19398" y="860"/>
                  <a:pt x="18876" y="1280"/>
                  <a:pt x="18368" y="1898"/>
                </a:cubicBezTo>
                <a:cubicBezTo>
                  <a:pt x="18330" y="1950"/>
                  <a:pt x="18276" y="1897"/>
                  <a:pt x="18270" y="1803"/>
                </a:cubicBezTo>
                <a:cubicBezTo>
                  <a:pt x="18211" y="934"/>
                  <a:pt x="18098" y="-31"/>
                  <a:pt x="17882" y="0"/>
                </a:cubicBezTo>
                <a:close/>
              </a:path>
            </a:pathLst>
          </a:cu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0" name="당나귀"/>
          <p:cNvSpPr/>
          <p:nvPr/>
        </p:nvSpPr>
        <p:spPr>
          <a:xfrm>
            <a:off x="8774996" y="3923289"/>
            <a:ext cx="320453" cy="29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6" h="21507" extrusionOk="0">
                <a:moveTo>
                  <a:pt x="17425" y="7"/>
                </a:moveTo>
                <a:cubicBezTo>
                  <a:pt x="17393" y="-5"/>
                  <a:pt x="17362" y="-1"/>
                  <a:pt x="17335" y="22"/>
                </a:cubicBezTo>
                <a:cubicBezTo>
                  <a:pt x="17117" y="202"/>
                  <a:pt x="16574" y="1555"/>
                  <a:pt x="16569" y="2434"/>
                </a:cubicBezTo>
                <a:cubicBezTo>
                  <a:pt x="16563" y="2813"/>
                  <a:pt x="16629" y="3012"/>
                  <a:pt x="16640" y="3295"/>
                </a:cubicBezTo>
                <a:cubicBezTo>
                  <a:pt x="14938" y="3084"/>
                  <a:pt x="13404" y="4665"/>
                  <a:pt x="13404" y="4665"/>
                </a:cubicBezTo>
                <a:lnTo>
                  <a:pt x="13002" y="5742"/>
                </a:lnTo>
                <a:cubicBezTo>
                  <a:pt x="12996" y="5748"/>
                  <a:pt x="12990" y="5749"/>
                  <a:pt x="12985" y="5755"/>
                </a:cubicBezTo>
                <a:cubicBezTo>
                  <a:pt x="12245" y="6309"/>
                  <a:pt x="11370" y="6596"/>
                  <a:pt x="10473" y="6584"/>
                </a:cubicBezTo>
                <a:cubicBezTo>
                  <a:pt x="9809" y="6578"/>
                  <a:pt x="9027" y="6537"/>
                  <a:pt x="9027" y="6537"/>
                </a:cubicBezTo>
                <a:cubicBezTo>
                  <a:pt x="8592" y="6633"/>
                  <a:pt x="6297" y="5147"/>
                  <a:pt x="4399" y="5520"/>
                </a:cubicBezTo>
                <a:cubicBezTo>
                  <a:pt x="3404" y="5713"/>
                  <a:pt x="2267" y="6277"/>
                  <a:pt x="1576" y="7251"/>
                </a:cubicBezTo>
                <a:cubicBezTo>
                  <a:pt x="1239" y="7727"/>
                  <a:pt x="581" y="8888"/>
                  <a:pt x="598" y="10729"/>
                </a:cubicBezTo>
                <a:cubicBezTo>
                  <a:pt x="603" y="11475"/>
                  <a:pt x="788" y="11992"/>
                  <a:pt x="706" y="12738"/>
                </a:cubicBezTo>
                <a:cubicBezTo>
                  <a:pt x="668" y="13069"/>
                  <a:pt x="157" y="13056"/>
                  <a:pt x="157" y="13537"/>
                </a:cubicBezTo>
                <a:cubicBezTo>
                  <a:pt x="157" y="14018"/>
                  <a:pt x="243" y="14656"/>
                  <a:pt x="10" y="15131"/>
                </a:cubicBezTo>
                <a:cubicBezTo>
                  <a:pt x="-110" y="15324"/>
                  <a:pt x="973" y="14602"/>
                  <a:pt x="1092" y="13676"/>
                </a:cubicBezTo>
                <a:cubicBezTo>
                  <a:pt x="1206" y="12750"/>
                  <a:pt x="946" y="12877"/>
                  <a:pt x="946" y="12588"/>
                </a:cubicBezTo>
                <a:cubicBezTo>
                  <a:pt x="946" y="12341"/>
                  <a:pt x="945" y="10531"/>
                  <a:pt x="1174" y="9971"/>
                </a:cubicBezTo>
                <a:cubicBezTo>
                  <a:pt x="1418" y="11505"/>
                  <a:pt x="2055" y="11811"/>
                  <a:pt x="1898" y="12695"/>
                </a:cubicBezTo>
                <a:cubicBezTo>
                  <a:pt x="1724" y="13651"/>
                  <a:pt x="602" y="15240"/>
                  <a:pt x="717" y="15751"/>
                </a:cubicBezTo>
                <a:cubicBezTo>
                  <a:pt x="831" y="16263"/>
                  <a:pt x="956" y="19125"/>
                  <a:pt x="902" y="19733"/>
                </a:cubicBezTo>
                <a:cubicBezTo>
                  <a:pt x="842" y="20340"/>
                  <a:pt x="1554" y="20413"/>
                  <a:pt x="1554" y="20834"/>
                </a:cubicBezTo>
                <a:cubicBezTo>
                  <a:pt x="1554" y="21249"/>
                  <a:pt x="1794" y="21507"/>
                  <a:pt x="1794" y="21507"/>
                </a:cubicBezTo>
                <a:lnTo>
                  <a:pt x="3191" y="21507"/>
                </a:lnTo>
                <a:cubicBezTo>
                  <a:pt x="3191" y="21507"/>
                  <a:pt x="2902" y="20840"/>
                  <a:pt x="2788" y="20648"/>
                </a:cubicBezTo>
                <a:cubicBezTo>
                  <a:pt x="2674" y="20455"/>
                  <a:pt x="2244" y="20021"/>
                  <a:pt x="2244" y="19702"/>
                </a:cubicBezTo>
                <a:cubicBezTo>
                  <a:pt x="2244" y="19384"/>
                  <a:pt x="2179" y="18205"/>
                  <a:pt x="2190" y="17808"/>
                </a:cubicBezTo>
                <a:cubicBezTo>
                  <a:pt x="2201" y="17543"/>
                  <a:pt x="2147" y="16323"/>
                  <a:pt x="2348" y="16167"/>
                </a:cubicBezTo>
                <a:cubicBezTo>
                  <a:pt x="2353" y="16161"/>
                  <a:pt x="2369" y="16148"/>
                  <a:pt x="2380" y="16142"/>
                </a:cubicBezTo>
                <a:cubicBezTo>
                  <a:pt x="2804" y="17249"/>
                  <a:pt x="3740" y="19674"/>
                  <a:pt x="3767" y="20016"/>
                </a:cubicBezTo>
                <a:cubicBezTo>
                  <a:pt x="3794" y="20431"/>
                  <a:pt x="4517" y="20190"/>
                  <a:pt x="4556" y="20864"/>
                </a:cubicBezTo>
                <a:cubicBezTo>
                  <a:pt x="4566" y="21123"/>
                  <a:pt x="4975" y="21507"/>
                  <a:pt x="4975" y="21507"/>
                </a:cubicBezTo>
                <a:lnTo>
                  <a:pt x="6302" y="21507"/>
                </a:lnTo>
                <a:cubicBezTo>
                  <a:pt x="6090" y="21002"/>
                  <a:pt x="5970" y="20594"/>
                  <a:pt x="5692" y="20402"/>
                </a:cubicBezTo>
                <a:cubicBezTo>
                  <a:pt x="4550" y="19608"/>
                  <a:pt x="4224" y="17581"/>
                  <a:pt x="4137" y="16973"/>
                </a:cubicBezTo>
                <a:cubicBezTo>
                  <a:pt x="4050" y="16366"/>
                  <a:pt x="3702" y="16099"/>
                  <a:pt x="4311" y="14951"/>
                </a:cubicBezTo>
                <a:cubicBezTo>
                  <a:pt x="4556" y="14487"/>
                  <a:pt x="4687" y="13923"/>
                  <a:pt x="4861" y="13460"/>
                </a:cubicBezTo>
                <a:cubicBezTo>
                  <a:pt x="5014" y="13057"/>
                  <a:pt x="5219" y="12792"/>
                  <a:pt x="5371" y="12889"/>
                </a:cubicBezTo>
                <a:cubicBezTo>
                  <a:pt x="5659" y="13081"/>
                  <a:pt x="6035" y="13617"/>
                  <a:pt x="7166" y="13966"/>
                </a:cubicBezTo>
                <a:cubicBezTo>
                  <a:pt x="7797" y="14158"/>
                  <a:pt x="8809" y="14392"/>
                  <a:pt x="9897" y="14007"/>
                </a:cubicBezTo>
                <a:cubicBezTo>
                  <a:pt x="10430" y="13815"/>
                  <a:pt x="11103" y="13521"/>
                  <a:pt x="11294" y="13515"/>
                </a:cubicBezTo>
                <a:cubicBezTo>
                  <a:pt x="11386" y="13515"/>
                  <a:pt x="11462" y="13585"/>
                  <a:pt x="11484" y="13687"/>
                </a:cubicBezTo>
                <a:cubicBezTo>
                  <a:pt x="11750" y="15071"/>
                  <a:pt x="10592" y="19143"/>
                  <a:pt x="10478" y="19607"/>
                </a:cubicBezTo>
                <a:cubicBezTo>
                  <a:pt x="10342" y="20136"/>
                  <a:pt x="11164" y="19829"/>
                  <a:pt x="10930" y="20689"/>
                </a:cubicBezTo>
                <a:cubicBezTo>
                  <a:pt x="10843" y="21014"/>
                  <a:pt x="11326" y="21507"/>
                  <a:pt x="11326" y="21507"/>
                </a:cubicBezTo>
                <a:lnTo>
                  <a:pt x="12616" y="21507"/>
                </a:lnTo>
                <a:cubicBezTo>
                  <a:pt x="12605" y="20863"/>
                  <a:pt x="12333" y="20348"/>
                  <a:pt x="12131" y="20101"/>
                </a:cubicBezTo>
                <a:cubicBezTo>
                  <a:pt x="11680" y="19554"/>
                  <a:pt x="11849" y="18434"/>
                  <a:pt x="12121" y="17400"/>
                </a:cubicBezTo>
                <a:cubicBezTo>
                  <a:pt x="12121" y="17610"/>
                  <a:pt x="12126" y="17779"/>
                  <a:pt x="12137" y="17936"/>
                </a:cubicBezTo>
                <a:cubicBezTo>
                  <a:pt x="12164" y="18351"/>
                  <a:pt x="12501" y="19271"/>
                  <a:pt x="12386" y="19686"/>
                </a:cubicBezTo>
                <a:cubicBezTo>
                  <a:pt x="12272" y="20101"/>
                  <a:pt x="12822" y="20227"/>
                  <a:pt x="12789" y="20708"/>
                </a:cubicBezTo>
                <a:cubicBezTo>
                  <a:pt x="12756" y="21189"/>
                  <a:pt x="13148" y="21507"/>
                  <a:pt x="13148" y="21507"/>
                </a:cubicBezTo>
                <a:lnTo>
                  <a:pt x="14480" y="21501"/>
                </a:lnTo>
                <a:cubicBezTo>
                  <a:pt x="14480" y="21501"/>
                  <a:pt x="14192" y="20672"/>
                  <a:pt x="13991" y="20413"/>
                </a:cubicBezTo>
                <a:cubicBezTo>
                  <a:pt x="13789" y="20154"/>
                  <a:pt x="13426" y="19583"/>
                  <a:pt x="13404" y="18494"/>
                </a:cubicBezTo>
                <a:cubicBezTo>
                  <a:pt x="13393" y="17971"/>
                  <a:pt x="13360" y="15901"/>
                  <a:pt x="13501" y="15486"/>
                </a:cubicBezTo>
                <a:cubicBezTo>
                  <a:pt x="13643" y="15071"/>
                  <a:pt x="14013" y="13995"/>
                  <a:pt x="14138" y="13531"/>
                </a:cubicBezTo>
                <a:cubicBezTo>
                  <a:pt x="14307" y="12912"/>
                  <a:pt x="14889" y="12990"/>
                  <a:pt x="15629" y="11011"/>
                </a:cubicBezTo>
                <a:cubicBezTo>
                  <a:pt x="15841" y="10445"/>
                  <a:pt x="16101" y="9899"/>
                  <a:pt x="16460" y="9430"/>
                </a:cubicBezTo>
                <a:cubicBezTo>
                  <a:pt x="16873" y="8895"/>
                  <a:pt x="17043" y="8629"/>
                  <a:pt x="17043" y="8629"/>
                </a:cubicBezTo>
                <a:cubicBezTo>
                  <a:pt x="17043" y="8629"/>
                  <a:pt x="17335" y="9033"/>
                  <a:pt x="17688" y="9255"/>
                </a:cubicBezTo>
                <a:cubicBezTo>
                  <a:pt x="17949" y="9424"/>
                  <a:pt x="18669" y="9633"/>
                  <a:pt x="18973" y="9748"/>
                </a:cubicBezTo>
                <a:cubicBezTo>
                  <a:pt x="19109" y="9802"/>
                  <a:pt x="19217" y="9910"/>
                  <a:pt x="19282" y="10048"/>
                </a:cubicBezTo>
                <a:cubicBezTo>
                  <a:pt x="19592" y="10740"/>
                  <a:pt x="20039" y="10409"/>
                  <a:pt x="20039" y="10409"/>
                </a:cubicBezTo>
                <a:cubicBezTo>
                  <a:pt x="20039" y="10409"/>
                  <a:pt x="20326" y="10928"/>
                  <a:pt x="20810" y="10687"/>
                </a:cubicBezTo>
                <a:cubicBezTo>
                  <a:pt x="21300" y="10447"/>
                  <a:pt x="21349" y="9839"/>
                  <a:pt x="21408" y="9304"/>
                </a:cubicBezTo>
                <a:cubicBezTo>
                  <a:pt x="21490" y="8594"/>
                  <a:pt x="20898" y="8197"/>
                  <a:pt x="20615" y="7625"/>
                </a:cubicBezTo>
                <a:cubicBezTo>
                  <a:pt x="20408" y="7210"/>
                  <a:pt x="20321" y="6957"/>
                  <a:pt x="20212" y="6590"/>
                </a:cubicBezTo>
                <a:cubicBezTo>
                  <a:pt x="20103" y="6217"/>
                  <a:pt x="20006" y="6098"/>
                  <a:pt x="20142" y="5821"/>
                </a:cubicBezTo>
                <a:cubicBezTo>
                  <a:pt x="20278" y="5544"/>
                  <a:pt x="20217" y="5014"/>
                  <a:pt x="19320" y="4268"/>
                </a:cubicBezTo>
                <a:cubicBezTo>
                  <a:pt x="19227" y="4190"/>
                  <a:pt x="19131" y="4118"/>
                  <a:pt x="19033" y="4052"/>
                </a:cubicBezTo>
                <a:cubicBezTo>
                  <a:pt x="19484" y="3535"/>
                  <a:pt x="20017" y="2692"/>
                  <a:pt x="19848" y="1417"/>
                </a:cubicBezTo>
                <a:cubicBezTo>
                  <a:pt x="19647" y="-93"/>
                  <a:pt x="19174" y="-79"/>
                  <a:pt x="19028" y="251"/>
                </a:cubicBezTo>
                <a:cubicBezTo>
                  <a:pt x="18848" y="648"/>
                  <a:pt x="18602" y="1219"/>
                  <a:pt x="18395" y="2212"/>
                </a:cubicBezTo>
                <a:cubicBezTo>
                  <a:pt x="18308" y="2627"/>
                  <a:pt x="18184" y="3193"/>
                  <a:pt x="17923" y="3590"/>
                </a:cubicBezTo>
                <a:cubicBezTo>
                  <a:pt x="18059" y="3030"/>
                  <a:pt x="18097" y="2211"/>
                  <a:pt x="18037" y="1597"/>
                </a:cubicBezTo>
                <a:cubicBezTo>
                  <a:pt x="17975" y="966"/>
                  <a:pt x="17651" y="91"/>
                  <a:pt x="17425" y="7"/>
                </a:cubicBezTo>
                <a:close/>
              </a:path>
            </a:pathLst>
          </a:cu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1" name="소"/>
          <p:cNvSpPr/>
          <p:nvPr/>
        </p:nvSpPr>
        <p:spPr>
          <a:xfrm>
            <a:off x="8731599" y="4257799"/>
            <a:ext cx="443769" cy="269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7" h="21545" extrusionOk="0">
                <a:moveTo>
                  <a:pt x="18406" y="6"/>
                </a:moveTo>
                <a:cubicBezTo>
                  <a:pt x="18276" y="42"/>
                  <a:pt x="18137" y="245"/>
                  <a:pt x="18002" y="719"/>
                </a:cubicBezTo>
                <a:cubicBezTo>
                  <a:pt x="17367" y="1211"/>
                  <a:pt x="17198" y="455"/>
                  <a:pt x="16922" y="358"/>
                </a:cubicBezTo>
                <a:cubicBezTo>
                  <a:pt x="16647" y="261"/>
                  <a:pt x="16370" y="825"/>
                  <a:pt x="16646" y="1563"/>
                </a:cubicBezTo>
                <a:cubicBezTo>
                  <a:pt x="15824" y="1790"/>
                  <a:pt x="14731" y="1776"/>
                  <a:pt x="13583" y="808"/>
                </a:cubicBezTo>
                <a:cubicBezTo>
                  <a:pt x="13370" y="628"/>
                  <a:pt x="13134" y="530"/>
                  <a:pt x="12895" y="555"/>
                </a:cubicBezTo>
                <a:cubicBezTo>
                  <a:pt x="11366" y="716"/>
                  <a:pt x="8937" y="1036"/>
                  <a:pt x="7079" y="1404"/>
                </a:cubicBezTo>
                <a:cubicBezTo>
                  <a:pt x="4845" y="1848"/>
                  <a:pt x="3290" y="1731"/>
                  <a:pt x="2479" y="3519"/>
                </a:cubicBezTo>
                <a:lnTo>
                  <a:pt x="2481" y="3483"/>
                </a:lnTo>
                <a:cubicBezTo>
                  <a:pt x="2481" y="3483"/>
                  <a:pt x="1251" y="5269"/>
                  <a:pt x="583" y="11343"/>
                </a:cubicBezTo>
                <a:cubicBezTo>
                  <a:pt x="304" y="11737"/>
                  <a:pt x="179" y="12329"/>
                  <a:pt x="47" y="13313"/>
                </a:cubicBezTo>
                <a:cubicBezTo>
                  <a:pt x="-59" y="14113"/>
                  <a:pt x="47" y="15020"/>
                  <a:pt x="47" y="15020"/>
                </a:cubicBezTo>
                <a:cubicBezTo>
                  <a:pt x="533" y="14678"/>
                  <a:pt x="1030" y="12935"/>
                  <a:pt x="942" y="11462"/>
                </a:cubicBezTo>
                <a:cubicBezTo>
                  <a:pt x="1063" y="10205"/>
                  <a:pt x="1652" y="6464"/>
                  <a:pt x="2281" y="6156"/>
                </a:cubicBezTo>
                <a:cubicBezTo>
                  <a:pt x="2511" y="8306"/>
                  <a:pt x="3102" y="11155"/>
                  <a:pt x="1921" y="14029"/>
                </a:cubicBezTo>
                <a:cubicBezTo>
                  <a:pt x="1729" y="15969"/>
                  <a:pt x="1837" y="19104"/>
                  <a:pt x="1417" y="20501"/>
                </a:cubicBezTo>
                <a:lnTo>
                  <a:pt x="1670" y="20596"/>
                </a:lnTo>
                <a:cubicBezTo>
                  <a:pt x="1670" y="20596"/>
                  <a:pt x="1703" y="20912"/>
                  <a:pt x="1625" y="21545"/>
                </a:cubicBezTo>
                <a:lnTo>
                  <a:pt x="2879" y="21545"/>
                </a:lnTo>
                <a:cubicBezTo>
                  <a:pt x="2879" y="21545"/>
                  <a:pt x="2667" y="21089"/>
                  <a:pt x="2519" y="20457"/>
                </a:cubicBezTo>
                <a:cubicBezTo>
                  <a:pt x="2371" y="19825"/>
                  <a:pt x="2498" y="16804"/>
                  <a:pt x="3006" y="15470"/>
                </a:cubicBezTo>
                <a:cubicBezTo>
                  <a:pt x="3428" y="14696"/>
                  <a:pt x="3775" y="13780"/>
                  <a:pt x="4001" y="13000"/>
                </a:cubicBezTo>
                <a:cubicBezTo>
                  <a:pt x="4239" y="12858"/>
                  <a:pt x="4531" y="12716"/>
                  <a:pt x="4864" y="12611"/>
                </a:cubicBezTo>
                <a:lnTo>
                  <a:pt x="4639" y="15203"/>
                </a:lnTo>
                <a:cubicBezTo>
                  <a:pt x="4639" y="15203"/>
                  <a:pt x="5252" y="17632"/>
                  <a:pt x="5433" y="18667"/>
                </a:cubicBezTo>
                <a:cubicBezTo>
                  <a:pt x="5588" y="19553"/>
                  <a:pt x="5609" y="20585"/>
                  <a:pt x="5609" y="20585"/>
                </a:cubicBezTo>
                <a:lnTo>
                  <a:pt x="5873" y="20712"/>
                </a:lnTo>
                <a:cubicBezTo>
                  <a:pt x="5929" y="21326"/>
                  <a:pt x="6046" y="21545"/>
                  <a:pt x="6046" y="21545"/>
                </a:cubicBezTo>
                <a:lnTo>
                  <a:pt x="7273" y="21545"/>
                </a:lnTo>
                <a:cubicBezTo>
                  <a:pt x="5363" y="17861"/>
                  <a:pt x="6017" y="13841"/>
                  <a:pt x="6319" y="12497"/>
                </a:cubicBezTo>
                <a:cubicBezTo>
                  <a:pt x="6513" y="12530"/>
                  <a:pt x="6711" y="12583"/>
                  <a:pt x="6913" y="12661"/>
                </a:cubicBezTo>
                <a:cubicBezTo>
                  <a:pt x="8430" y="13251"/>
                  <a:pt x="9964" y="13797"/>
                  <a:pt x="11341" y="13627"/>
                </a:cubicBezTo>
                <a:cubicBezTo>
                  <a:pt x="11321" y="14595"/>
                  <a:pt x="11350" y="15634"/>
                  <a:pt x="11373" y="16347"/>
                </a:cubicBezTo>
                <a:cubicBezTo>
                  <a:pt x="11419" y="17769"/>
                  <a:pt x="10988" y="20474"/>
                  <a:pt x="10988" y="20474"/>
                </a:cubicBezTo>
                <a:lnTo>
                  <a:pt x="11240" y="20615"/>
                </a:lnTo>
                <a:cubicBezTo>
                  <a:pt x="11240" y="20615"/>
                  <a:pt x="11195" y="21245"/>
                  <a:pt x="11408" y="21545"/>
                </a:cubicBezTo>
                <a:lnTo>
                  <a:pt x="12403" y="21545"/>
                </a:lnTo>
                <a:cubicBezTo>
                  <a:pt x="11731" y="20234"/>
                  <a:pt x="12064" y="17577"/>
                  <a:pt x="12393" y="16874"/>
                </a:cubicBezTo>
                <a:cubicBezTo>
                  <a:pt x="12529" y="16581"/>
                  <a:pt x="12650" y="15573"/>
                  <a:pt x="12746" y="14496"/>
                </a:cubicBezTo>
                <a:cubicBezTo>
                  <a:pt x="12830" y="15210"/>
                  <a:pt x="12951" y="15729"/>
                  <a:pt x="13108" y="16114"/>
                </a:cubicBezTo>
                <a:cubicBezTo>
                  <a:pt x="13681" y="17523"/>
                  <a:pt x="13742" y="20554"/>
                  <a:pt x="13742" y="20554"/>
                </a:cubicBezTo>
                <a:lnTo>
                  <a:pt x="13983" y="20715"/>
                </a:lnTo>
                <a:cubicBezTo>
                  <a:pt x="13983" y="20715"/>
                  <a:pt x="14035" y="21312"/>
                  <a:pt x="14240" y="21545"/>
                </a:cubicBezTo>
                <a:lnTo>
                  <a:pt x="15320" y="21545"/>
                </a:lnTo>
                <a:cubicBezTo>
                  <a:pt x="15320" y="21545"/>
                  <a:pt x="14239" y="19951"/>
                  <a:pt x="14303" y="15822"/>
                </a:cubicBezTo>
                <a:cubicBezTo>
                  <a:pt x="14309" y="15469"/>
                  <a:pt x="14259" y="13973"/>
                  <a:pt x="14225" y="12969"/>
                </a:cubicBezTo>
                <a:cubicBezTo>
                  <a:pt x="14499" y="12708"/>
                  <a:pt x="14738" y="12286"/>
                  <a:pt x="14898" y="11607"/>
                </a:cubicBezTo>
                <a:cubicBezTo>
                  <a:pt x="15809" y="7427"/>
                  <a:pt x="17536" y="6689"/>
                  <a:pt x="18321" y="6900"/>
                </a:cubicBezTo>
                <a:cubicBezTo>
                  <a:pt x="19105" y="7110"/>
                  <a:pt x="19444" y="6865"/>
                  <a:pt x="19995" y="6514"/>
                </a:cubicBezTo>
                <a:cubicBezTo>
                  <a:pt x="20610" y="7392"/>
                  <a:pt x="20758" y="7111"/>
                  <a:pt x="20928" y="7111"/>
                </a:cubicBezTo>
                <a:cubicBezTo>
                  <a:pt x="21097" y="7111"/>
                  <a:pt x="21202" y="6584"/>
                  <a:pt x="21372" y="6197"/>
                </a:cubicBezTo>
                <a:cubicBezTo>
                  <a:pt x="21541" y="5811"/>
                  <a:pt x="21288" y="5285"/>
                  <a:pt x="21097" y="5110"/>
                </a:cubicBezTo>
                <a:cubicBezTo>
                  <a:pt x="20906" y="4934"/>
                  <a:pt x="20142" y="3246"/>
                  <a:pt x="19888" y="2193"/>
                </a:cubicBezTo>
                <a:cubicBezTo>
                  <a:pt x="19634" y="1139"/>
                  <a:pt x="19126" y="1316"/>
                  <a:pt x="18935" y="719"/>
                </a:cubicBezTo>
                <a:cubicBezTo>
                  <a:pt x="18816" y="346"/>
                  <a:pt x="18622" y="-55"/>
                  <a:pt x="18406" y="6"/>
                </a:cubicBezTo>
                <a:close/>
              </a:path>
            </a:pathLst>
          </a:cu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3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54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655" name="직사각형 73"/>
          <p:cNvSpPr txBox="1"/>
          <p:nvPr/>
        </p:nvSpPr>
        <p:spPr>
          <a:xfrm>
            <a:off x="2106148" y="1292857"/>
            <a:ext cx="3077544" cy="29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KNN 알고리즘의 분류 작동 순서를 확인 해 봅시다. </a:t>
            </a:r>
          </a:p>
        </p:txBody>
      </p:sp>
      <p:sp>
        <p:nvSpPr>
          <p:cNvPr id="656" name="직사각형 74"/>
          <p:cNvSpPr txBox="1"/>
          <p:nvPr/>
        </p:nvSpPr>
        <p:spPr>
          <a:xfrm>
            <a:off x="2109801" y="894277"/>
            <a:ext cx="191325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KNN 알고리즘 살펴보기</a:t>
            </a:r>
          </a:p>
        </p:txBody>
      </p:sp>
      <p:grpSp>
        <p:nvGrpSpPr>
          <p:cNvPr id="660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657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8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9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77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675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673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671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661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665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662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663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664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669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666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667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668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670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672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674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6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4" name="그룹 99"/>
          <p:cNvGrpSpPr/>
          <p:nvPr/>
        </p:nvGrpSpPr>
        <p:grpSpPr>
          <a:xfrm>
            <a:off x="1963933" y="5631098"/>
            <a:ext cx="9839764" cy="791513"/>
            <a:chOff x="0" y="0"/>
            <a:chExt cx="9839762" cy="791512"/>
          </a:xfrm>
        </p:grpSpPr>
        <p:sp>
          <p:nvSpPr>
            <p:cNvPr id="678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682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680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81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683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7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685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688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689" name="직사각형"/>
          <p:cNvSpPr/>
          <p:nvPr/>
        </p:nvSpPr>
        <p:spPr>
          <a:xfrm>
            <a:off x="2445579" y="1686952"/>
            <a:ext cx="5264671" cy="339218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0" name="당나귀"/>
          <p:cNvSpPr/>
          <p:nvPr/>
        </p:nvSpPr>
        <p:spPr>
          <a:xfrm>
            <a:off x="6861248" y="2271801"/>
            <a:ext cx="587919" cy="533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6" h="21507" extrusionOk="0">
                <a:moveTo>
                  <a:pt x="17425" y="7"/>
                </a:moveTo>
                <a:cubicBezTo>
                  <a:pt x="17393" y="-5"/>
                  <a:pt x="17362" y="-1"/>
                  <a:pt x="17335" y="22"/>
                </a:cubicBezTo>
                <a:cubicBezTo>
                  <a:pt x="17117" y="202"/>
                  <a:pt x="16574" y="1555"/>
                  <a:pt x="16569" y="2434"/>
                </a:cubicBezTo>
                <a:cubicBezTo>
                  <a:pt x="16563" y="2813"/>
                  <a:pt x="16629" y="3012"/>
                  <a:pt x="16640" y="3295"/>
                </a:cubicBezTo>
                <a:cubicBezTo>
                  <a:pt x="14938" y="3084"/>
                  <a:pt x="13404" y="4665"/>
                  <a:pt x="13404" y="4665"/>
                </a:cubicBezTo>
                <a:lnTo>
                  <a:pt x="13002" y="5742"/>
                </a:lnTo>
                <a:cubicBezTo>
                  <a:pt x="12996" y="5748"/>
                  <a:pt x="12990" y="5749"/>
                  <a:pt x="12985" y="5755"/>
                </a:cubicBezTo>
                <a:cubicBezTo>
                  <a:pt x="12245" y="6309"/>
                  <a:pt x="11370" y="6596"/>
                  <a:pt x="10473" y="6584"/>
                </a:cubicBezTo>
                <a:cubicBezTo>
                  <a:pt x="9809" y="6578"/>
                  <a:pt x="9027" y="6537"/>
                  <a:pt x="9027" y="6537"/>
                </a:cubicBezTo>
                <a:cubicBezTo>
                  <a:pt x="8592" y="6633"/>
                  <a:pt x="6297" y="5147"/>
                  <a:pt x="4399" y="5520"/>
                </a:cubicBezTo>
                <a:cubicBezTo>
                  <a:pt x="3404" y="5713"/>
                  <a:pt x="2267" y="6277"/>
                  <a:pt x="1576" y="7251"/>
                </a:cubicBezTo>
                <a:cubicBezTo>
                  <a:pt x="1239" y="7727"/>
                  <a:pt x="581" y="8888"/>
                  <a:pt x="598" y="10729"/>
                </a:cubicBezTo>
                <a:cubicBezTo>
                  <a:pt x="603" y="11475"/>
                  <a:pt x="788" y="11992"/>
                  <a:pt x="706" y="12738"/>
                </a:cubicBezTo>
                <a:cubicBezTo>
                  <a:pt x="668" y="13069"/>
                  <a:pt x="157" y="13056"/>
                  <a:pt x="157" y="13537"/>
                </a:cubicBezTo>
                <a:cubicBezTo>
                  <a:pt x="157" y="14018"/>
                  <a:pt x="243" y="14656"/>
                  <a:pt x="10" y="15131"/>
                </a:cubicBezTo>
                <a:cubicBezTo>
                  <a:pt x="-110" y="15324"/>
                  <a:pt x="973" y="14602"/>
                  <a:pt x="1092" y="13676"/>
                </a:cubicBezTo>
                <a:cubicBezTo>
                  <a:pt x="1206" y="12750"/>
                  <a:pt x="946" y="12877"/>
                  <a:pt x="946" y="12588"/>
                </a:cubicBezTo>
                <a:cubicBezTo>
                  <a:pt x="946" y="12341"/>
                  <a:pt x="945" y="10531"/>
                  <a:pt x="1174" y="9971"/>
                </a:cubicBezTo>
                <a:cubicBezTo>
                  <a:pt x="1418" y="11505"/>
                  <a:pt x="2055" y="11811"/>
                  <a:pt x="1898" y="12695"/>
                </a:cubicBezTo>
                <a:cubicBezTo>
                  <a:pt x="1724" y="13651"/>
                  <a:pt x="602" y="15240"/>
                  <a:pt x="717" y="15751"/>
                </a:cubicBezTo>
                <a:cubicBezTo>
                  <a:pt x="831" y="16263"/>
                  <a:pt x="956" y="19125"/>
                  <a:pt x="902" y="19733"/>
                </a:cubicBezTo>
                <a:cubicBezTo>
                  <a:pt x="842" y="20340"/>
                  <a:pt x="1554" y="20413"/>
                  <a:pt x="1554" y="20834"/>
                </a:cubicBezTo>
                <a:cubicBezTo>
                  <a:pt x="1554" y="21249"/>
                  <a:pt x="1794" y="21507"/>
                  <a:pt x="1794" y="21507"/>
                </a:cubicBezTo>
                <a:lnTo>
                  <a:pt x="3191" y="21507"/>
                </a:lnTo>
                <a:cubicBezTo>
                  <a:pt x="3191" y="21507"/>
                  <a:pt x="2902" y="20840"/>
                  <a:pt x="2788" y="20648"/>
                </a:cubicBezTo>
                <a:cubicBezTo>
                  <a:pt x="2674" y="20455"/>
                  <a:pt x="2244" y="20021"/>
                  <a:pt x="2244" y="19702"/>
                </a:cubicBezTo>
                <a:cubicBezTo>
                  <a:pt x="2244" y="19384"/>
                  <a:pt x="2179" y="18205"/>
                  <a:pt x="2190" y="17808"/>
                </a:cubicBezTo>
                <a:cubicBezTo>
                  <a:pt x="2201" y="17543"/>
                  <a:pt x="2147" y="16323"/>
                  <a:pt x="2348" y="16167"/>
                </a:cubicBezTo>
                <a:cubicBezTo>
                  <a:pt x="2353" y="16161"/>
                  <a:pt x="2369" y="16148"/>
                  <a:pt x="2380" y="16142"/>
                </a:cubicBezTo>
                <a:cubicBezTo>
                  <a:pt x="2804" y="17249"/>
                  <a:pt x="3740" y="19674"/>
                  <a:pt x="3767" y="20016"/>
                </a:cubicBezTo>
                <a:cubicBezTo>
                  <a:pt x="3794" y="20431"/>
                  <a:pt x="4517" y="20190"/>
                  <a:pt x="4556" y="20864"/>
                </a:cubicBezTo>
                <a:cubicBezTo>
                  <a:pt x="4566" y="21123"/>
                  <a:pt x="4975" y="21507"/>
                  <a:pt x="4975" y="21507"/>
                </a:cubicBezTo>
                <a:lnTo>
                  <a:pt x="6303" y="21507"/>
                </a:lnTo>
                <a:cubicBezTo>
                  <a:pt x="6090" y="21002"/>
                  <a:pt x="5970" y="20594"/>
                  <a:pt x="5692" y="20402"/>
                </a:cubicBezTo>
                <a:cubicBezTo>
                  <a:pt x="4550" y="19608"/>
                  <a:pt x="4224" y="17581"/>
                  <a:pt x="4137" y="16973"/>
                </a:cubicBezTo>
                <a:cubicBezTo>
                  <a:pt x="4050" y="16366"/>
                  <a:pt x="3702" y="16099"/>
                  <a:pt x="4311" y="14951"/>
                </a:cubicBezTo>
                <a:cubicBezTo>
                  <a:pt x="4556" y="14487"/>
                  <a:pt x="4687" y="13923"/>
                  <a:pt x="4861" y="13460"/>
                </a:cubicBezTo>
                <a:cubicBezTo>
                  <a:pt x="5014" y="13057"/>
                  <a:pt x="5219" y="12792"/>
                  <a:pt x="5371" y="12889"/>
                </a:cubicBezTo>
                <a:cubicBezTo>
                  <a:pt x="5659" y="13081"/>
                  <a:pt x="6035" y="13617"/>
                  <a:pt x="7166" y="13966"/>
                </a:cubicBezTo>
                <a:cubicBezTo>
                  <a:pt x="7797" y="14158"/>
                  <a:pt x="8809" y="14392"/>
                  <a:pt x="9897" y="14007"/>
                </a:cubicBezTo>
                <a:cubicBezTo>
                  <a:pt x="10430" y="13815"/>
                  <a:pt x="11103" y="13521"/>
                  <a:pt x="11294" y="13515"/>
                </a:cubicBezTo>
                <a:cubicBezTo>
                  <a:pt x="11386" y="13515"/>
                  <a:pt x="11462" y="13585"/>
                  <a:pt x="11484" y="13687"/>
                </a:cubicBezTo>
                <a:cubicBezTo>
                  <a:pt x="11750" y="15071"/>
                  <a:pt x="10592" y="19143"/>
                  <a:pt x="10478" y="19607"/>
                </a:cubicBezTo>
                <a:cubicBezTo>
                  <a:pt x="10342" y="20136"/>
                  <a:pt x="11164" y="19829"/>
                  <a:pt x="10930" y="20689"/>
                </a:cubicBezTo>
                <a:cubicBezTo>
                  <a:pt x="10843" y="21014"/>
                  <a:pt x="11326" y="21507"/>
                  <a:pt x="11326" y="21507"/>
                </a:cubicBezTo>
                <a:lnTo>
                  <a:pt x="12616" y="21507"/>
                </a:lnTo>
                <a:cubicBezTo>
                  <a:pt x="12605" y="20863"/>
                  <a:pt x="12333" y="20348"/>
                  <a:pt x="12131" y="20101"/>
                </a:cubicBezTo>
                <a:cubicBezTo>
                  <a:pt x="11680" y="19554"/>
                  <a:pt x="11849" y="18434"/>
                  <a:pt x="12121" y="17400"/>
                </a:cubicBezTo>
                <a:cubicBezTo>
                  <a:pt x="12121" y="17610"/>
                  <a:pt x="12126" y="17779"/>
                  <a:pt x="12137" y="17936"/>
                </a:cubicBezTo>
                <a:cubicBezTo>
                  <a:pt x="12164" y="18351"/>
                  <a:pt x="12501" y="19271"/>
                  <a:pt x="12386" y="19686"/>
                </a:cubicBezTo>
                <a:cubicBezTo>
                  <a:pt x="12272" y="20101"/>
                  <a:pt x="12822" y="20227"/>
                  <a:pt x="12789" y="20708"/>
                </a:cubicBezTo>
                <a:cubicBezTo>
                  <a:pt x="12756" y="21189"/>
                  <a:pt x="13148" y="21507"/>
                  <a:pt x="13148" y="21507"/>
                </a:cubicBezTo>
                <a:lnTo>
                  <a:pt x="14480" y="21501"/>
                </a:lnTo>
                <a:cubicBezTo>
                  <a:pt x="14480" y="21501"/>
                  <a:pt x="14192" y="20672"/>
                  <a:pt x="13991" y="20413"/>
                </a:cubicBezTo>
                <a:cubicBezTo>
                  <a:pt x="13789" y="20154"/>
                  <a:pt x="13426" y="19583"/>
                  <a:pt x="13404" y="18494"/>
                </a:cubicBezTo>
                <a:cubicBezTo>
                  <a:pt x="13393" y="17971"/>
                  <a:pt x="13360" y="15901"/>
                  <a:pt x="13501" y="15486"/>
                </a:cubicBezTo>
                <a:cubicBezTo>
                  <a:pt x="13643" y="15071"/>
                  <a:pt x="14013" y="13995"/>
                  <a:pt x="14138" y="13531"/>
                </a:cubicBezTo>
                <a:cubicBezTo>
                  <a:pt x="14307" y="12912"/>
                  <a:pt x="14889" y="12990"/>
                  <a:pt x="15629" y="11011"/>
                </a:cubicBezTo>
                <a:cubicBezTo>
                  <a:pt x="15841" y="10445"/>
                  <a:pt x="16101" y="9899"/>
                  <a:pt x="16460" y="9430"/>
                </a:cubicBezTo>
                <a:cubicBezTo>
                  <a:pt x="16873" y="8895"/>
                  <a:pt x="17043" y="8629"/>
                  <a:pt x="17043" y="8629"/>
                </a:cubicBezTo>
                <a:cubicBezTo>
                  <a:pt x="17043" y="8629"/>
                  <a:pt x="17335" y="9033"/>
                  <a:pt x="17688" y="9255"/>
                </a:cubicBezTo>
                <a:cubicBezTo>
                  <a:pt x="17949" y="9424"/>
                  <a:pt x="18669" y="9633"/>
                  <a:pt x="18973" y="9748"/>
                </a:cubicBezTo>
                <a:cubicBezTo>
                  <a:pt x="19109" y="9802"/>
                  <a:pt x="19217" y="9910"/>
                  <a:pt x="19282" y="10048"/>
                </a:cubicBezTo>
                <a:cubicBezTo>
                  <a:pt x="19592" y="10740"/>
                  <a:pt x="20039" y="10409"/>
                  <a:pt x="20039" y="10409"/>
                </a:cubicBezTo>
                <a:cubicBezTo>
                  <a:pt x="20039" y="10409"/>
                  <a:pt x="20326" y="10928"/>
                  <a:pt x="20810" y="10687"/>
                </a:cubicBezTo>
                <a:cubicBezTo>
                  <a:pt x="21300" y="10447"/>
                  <a:pt x="21349" y="9839"/>
                  <a:pt x="21408" y="9304"/>
                </a:cubicBezTo>
                <a:cubicBezTo>
                  <a:pt x="21490" y="8594"/>
                  <a:pt x="20898" y="8197"/>
                  <a:pt x="20615" y="7625"/>
                </a:cubicBezTo>
                <a:cubicBezTo>
                  <a:pt x="20408" y="7210"/>
                  <a:pt x="20321" y="6957"/>
                  <a:pt x="20212" y="6590"/>
                </a:cubicBezTo>
                <a:cubicBezTo>
                  <a:pt x="20103" y="6217"/>
                  <a:pt x="20006" y="6098"/>
                  <a:pt x="20142" y="5821"/>
                </a:cubicBezTo>
                <a:cubicBezTo>
                  <a:pt x="20278" y="5544"/>
                  <a:pt x="20217" y="5014"/>
                  <a:pt x="19320" y="4268"/>
                </a:cubicBezTo>
                <a:cubicBezTo>
                  <a:pt x="19227" y="4190"/>
                  <a:pt x="19131" y="4118"/>
                  <a:pt x="19033" y="4052"/>
                </a:cubicBezTo>
                <a:cubicBezTo>
                  <a:pt x="19484" y="3535"/>
                  <a:pt x="20017" y="2692"/>
                  <a:pt x="19848" y="1417"/>
                </a:cubicBezTo>
                <a:cubicBezTo>
                  <a:pt x="19647" y="-93"/>
                  <a:pt x="19174" y="-79"/>
                  <a:pt x="19028" y="251"/>
                </a:cubicBezTo>
                <a:cubicBezTo>
                  <a:pt x="18848" y="648"/>
                  <a:pt x="18602" y="1219"/>
                  <a:pt x="18395" y="2212"/>
                </a:cubicBezTo>
                <a:cubicBezTo>
                  <a:pt x="18308" y="2627"/>
                  <a:pt x="18184" y="3193"/>
                  <a:pt x="17923" y="3590"/>
                </a:cubicBezTo>
                <a:cubicBezTo>
                  <a:pt x="18059" y="3030"/>
                  <a:pt x="18097" y="2211"/>
                  <a:pt x="18037" y="1597"/>
                </a:cubicBezTo>
                <a:cubicBezTo>
                  <a:pt x="17975" y="966"/>
                  <a:pt x="17651" y="91"/>
                  <a:pt x="17425" y="7"/>
                </a:cubicBezTo>
                <a:close/>
              </a:path>
            </a:pathLst>
          </a:cu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1" name="소"/>
          <p:cNvSpPr/>
          <p:nvPr/>
        </p:nvSpPr>
        <p:spPr>
          <a:xfrm>
            <a:off x="6190150" y="1886209"/>
            <a:ext cx="762947" cy="462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7" h="21545" extrusionOk="0">
                <a:moveTo>
                  <a:pt x="18406" y="6"/>
                </a:moveTo>
                <a:cubicBezTo>
                  <a:pt x="18276" y="42"/>
                  <a:pt x="18137" y="245"/>
                  <a:pt x="18002" y="719"/>
                </a:cubicBezTo>
                <a:cubicBezTo>
                  <a:pt x="17367" y="1211"/>
                  <a:pt x="17198" y="455"/>
                  <a:pt x="16922" y="358"/>
                </a:cubicBezTo>
                <a:cubicBezTo>
                  <a:pt x="16647" y="261"/>
                  <a:pt x="16370" y="825"/>
                  <a:pt x="16646" y="1563"/>
                </a:cubicBezTo>
                <a:cubicBezTo>
                  <a:pt x="15824" y="1790"/>
                  <a:pt x="14731" y="1776"/>
                  <a:pt x="13583" y="808"/>
                </a:cubicBezTo>
                <a:cubicBezTo>
                  <a:pt x="13370" y="628"/>
                  <a:pt x="13134" y="530"/>
                  <a:pt x="12895" y="555"/>
                </a:cubicBezTo>
                <a:cubicBezTo>
                  <a:pt x="11366" y="716"/>
                  <a:pt x="8937" y="1036"/>
                  <a:pt x="7079" y="1404"/>
                </a:cubicBezTo>
                <a:cubicBezTo>
                  <a:pt x="4845" y="1848"/>
                  <a:pt x="3290" y="1731"/>
                  <a:pt x="2479" y="3519"/>
                </a:cubicBezTo>
                <a:lnTo>
                  <a:pt x="2481" y="3483"/>
                </a:lnTo>
                <a:cubicBezTo>
                  <a:pt x="2481" y="3483"/>
                  <a:pt x="1251" y="5269"/>
                  <a:pt x="583" y="11343"/>
                </a:cubicBezTo>
                <a:cubicBezTo>
                  <a:pt x="304" y="11737"/>
                  <a:pt x="179" y="12329"/>
                  <a:pt x="47" y="13313"/>
                </a:cubicBezTo>
                <a:cubicBezTo>
                  <a:pt x="-59" y="14113"/>
                  <a:pt x="47" y="15020"/>
                  <a:pt x="47" y="15020"/>
                </a:cubicBezTo>
                <a:cubicBezTo>
                  <a:pt x="533" y="14678"/>
                  <a:pt x="1030" y="12935"/>
                  <a:pt x="942" y="11462"/>
                </a:cubicBezTo>
                <a:cubicBezTo>
                  <a:pt x="1063" y="10205"/>
                  <a:pt x="1652" y="6464"/>
                  <a:pt x="2281" y="6156"/>
                </a:cubicBezTo>
                <a:cubicBezTo>
                  <a:pt x="2511" y="8306"/>
                  <a:pt x="3102" y="11155"/>
                  <a:pt x="1921" y="14029"/>
                </a:cubicBezTo>
                <a:cubicBezTo>
                  <a:pt x="1729" y="15969"/>
                  <a:pt x="1837" y="19104"/>
                  <a:pt x="1417" y="20501"/>
                </a:cubicBezTo>
                <a:lnTo>
                  <a:pt x="1670" y="20596"/>
                </a:lnTo>
                <a:cubicBezTo>
                  <a:pt x="1670" y="20596"/>
                  <a:pt x="1703" y="20912"/>
                  <a:pt x="1625" y="21545"/>
                </a:cubicBezTo>
                <a:lnTo>
                  <a:pt x="2879" y="21545"/>
                </a:lnTo>
                <a:cubicBezTo>
                  <a:pt x="2879" y="21545"/>
                  <a:pt x="2667" y="21089"/>
                  <a:pt x="2519" y="20457"/>
                </a:cubicBezTo>
                <a:cubicBezTo>
                  <a:pt x="2371" y="19825"/>
                  <a:pt x="2498" y="16804"/>
                  <a:pt x="3006" y="15470"/>
                </a:cubicBezTo>
                <a:cubicBezTo>
                  <a:pt x="3428" y="14696"/>
                  <a:pt x="3775" y="13780"/>
                  <a:pt x="4001" y="13000"/>
                </a:cubicBezTo>
                <a:cubicBezTo>
                  <a:pt x="4239" y="12858"/>
                  <a:pt x="4531" y="12716"/>
                  <a:pt x="4864" y="12611"/>
                </a:cubicBezTo>
                <a:lnTo>
                  <a:pt x="4639" y="15203"/>
                </a:lnTo>
                <a:cubicBezTo>
                  <a:pt x="4639" y="15203"/>
                  <a:pt x="5252" y="17632"/>
                  <a:pt x="5433" y="18667"/>
                </a:cubicBezTo>
                <a:cubicBezTo>
                  <a:pt x="5588" y="19553"/>
                  <a:pt x="5609" y="20585"/>
                  <a:pt x="5609" y="20585"/>
                </a:cubicBezTo>
                <a:lnTo>
                  <a:pt x="5873" y="20712"/>
                </a:lnTo>
                <a:cubicBezTo>
                  <a:pt x="5929" y="21326"/>
                  <a:pt x="6046" y="21545"/>
                  <a:pt x="6046" y="21545"/>
                </a:cubicBezTo>
                <a:lnTo>
                  <a:pt x="7273" y="21545"/>
                </a:lnTo>
                <a:cubicBezTo>
                  <a:pt x="5363" y="17861"/>
                  <a:pt x="6017" y="13841"/>
                  <a:pt x="6319" y="12497"/>
                </a:cubicBezTo>
                <a:cubicBezTo>
                  <a:pt x="6513" y="12530"/>
                  <a:pt x="6711" y="12583"/>
                  <a:pt x="6913" y="12661"/>
                </a:cubicBezTo>
                <a:cubicBezTo>
                  <a:pt x="8430" y="13251"/>
                  <a:pt x="9964" y="13797"/>
                  <a:pt x="11341" y="13627"/>
                </a:cubicBezTo>
                <a:cubicBezTo>
                  <a:pt x="11321" y="14595"/>
                  <a:pt x="11350" y="15634"/>
                  <a:pt x="11373" y="16347"/>
                </a:cubicBezTo>
                <a:cubicBezTo>
                  <a:pt x="11419" y="17769"/>
                  <a:pt x="10988" y="20474"/>
                  <a:pt x="10988" y="20474"/>
                </a:cubicBezTo>
                <a:lnTo>
                  <a:pt x="11240" y="20615"/>
                </a:lnTo>
                <a:cubicBezTo>
                  <a:pt x="11240" y="20615"/>
                  <a:pt x="11195" y="21245"/>
                  <a:pt x="11408" y="21545"/>
                </a:cubicBezTo>
                <a:lnTo>
                  <a:pt x="12403" y="21545"/>
                </a:lnTo>
                <a:cubicBezTo>
                  <a:pt x="11731" y="20234"/>
                  <a:pt x="12064" y="17577"/>
                  <a:pt x="12393" y="16874"/>
                </a:cubicBezTo>
                <a:cubicBezTo>
                  <a:pt x="12529" y="16581"/>
                  <a:pt x="12650" y="15573"/>
                  <a:pt x="12746" y="14496"/>
                </a:cubicBezTo>
                <a:cubicBezTo>
                  <a:pt x="12830" y="15210"/>
                  <a:pt x="12951" y="15729"/>
                  <a:pt x="13108" y="16114"/>
                </a:cubicBezTo>
                <a:cubicBezTo>
                  <a:pt x="13681" y="17523"/>
                  <a:pt x="13742" y="20554"/>
                  <a:pt x="13742" y="20554"/>
                </a:cubicBezTo>
                <a:lnTo>
                  <a:pt x="13983" y="20715"/>
                </a:lnTo>
                <a:cubicBezTo>
                  <a:pt x="13983" y="20715"/>
                  <a:pt x="14035" y="21312"/>
                  <a:pt x="14240" y="21545"/>
                </a:cubicBezTo>
                <a:lnTo>
                  <a:pt x="15320" y="21545"/>
                </a:lnTo>
                <a:cubicBezTo>
                  <a:pt x="15320" y="21545"/>
                  <a:pt x="14239" y="19951"/>
                  <a:pt x="14303" y="15822"/>
                </a:cubicBezTo>
                <a:cubicBezTo>
                  <a:pt x="14309" y="15469"/>
                  <a:pt x="14259" y="13973"/>
                  <a:pt x="14225" y="12969"/>
                </a:cubicBezTo>
                <a:cubicBezTo>
                  <a:pt x="14499" y="12708"/>
                  <a:pt x="14738" y="12286"/>
                  <a:pt x="14898" y="11607"/>
                </a:cubicBezTo>
                <a:cubicBezTo>
                  <a:pt x="15809" y="7427"/>
                  <a:pt x="17536" y="6689"/>
                  <a:pt x="18321" y="6900"/>
                </a:cubicBezTo>
                <a:cubicBezTo>
                  <a:pt x="19105" y="7110"/>
                  <a:pt x="19444" y="6865"/>
                  <a:pt x="19995" y="6514"/>
                </a:cubicBezTo>
                <a:cubicBezTo>
                  <a:pt x="20610" y="7392"/>
                  <a:pt x="20758" y="7111"/>
                  <a:pt x="20928" y="7111"/>
                </a:cubicBezTo>
                <a:cubicBezTo>
                  <a:pt x="21097" y="7111"/>
                  <a:pt x="21202" y="6584"/>
                  <a:pt x="21372" y="6197"/>
                </a:cubicBezTo>
                <a:cubicBezTo>
                  <a:pt x="21541" y="5811"/>
                  <a:pt x="21288" y="5285"/>
                  <a:pt x="21097" y="5110"/>
                </a:cubicBezTo>
                <a:cubicBezTo>
                  <a:pt x="20906" y="4934"/>
                  <a:pt x="20142" y="3246"/>
                  <a:pt x="19888" y="2193"/>
                </a:cubicBezTo>
                <a:cubicBezTo>
                  <a:pt x="19634" y="1139"/>
                  <a:pt x="19126" y="1316"/>
                  <a:pt x="18935" y="719"/>
                </a:cubicBezTo>
                <a:cubicBezTo>
                  <a:pt x="18816" y="346"/>
                  <a:pt x="18622" y="-55"/>
                  <a:pt x="18406" y="6"/>
                </a:cubicBezTo>
                <a:close/>
              </a:path>
            </a:pathLst>
          </a:cu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2" name="여우"/>
          <p:cNvSpPr/>
          <p:nvPr/>
        </p:nvSpPr>
        <p:spPr>
          <a:xfrm>
            <a:off x="6427563" y="2907468"/>
            <a:ext cx="638559" cy="329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569" extrusionOk="0">
                <a:moveTo>
                  <a:pt x="17882" y="0"/>
                </a:moveTo>
                <a:cubicBezTo>
                  <a:pt x="17569" y="42"/>
                  <a:pt x="17309" y="987"/>
                  <a:pt x="17142" y="2170"/>
                </a:cubicBezTo>
                <a:cubicBezTo>
                  <a:pt x="17126" y="2285"/>
                  <a:pt x="17088" y="2388"/>
                  <a:pt x="17034" y="2451"/>
                </a:cubicBezTo>
                <a:cubicBezTo>
                  <a:pt x="16629" y="2943"/>
                  <a:pt x="16246" y="3802"/>
                  <a:pt x="15917" y="4283"/>
                </a:cubicBezTo>
                <a:cubicBezTo>
                  <a:pt x="15356" y="5111"/>
                  <a:pt x="14092" y="5634"/>
                  <a:pt x="13304" y="5330"/>
                </a:cubicBezTo>
                <a:cubicBezTo>
                  <a:pt x="12332" y="4953"/>
                  <a:pt x="10977" y="4546"/>
                  <a:pt x="9687" y="4578"/>
                </a:cubicBezTo>
                <a:cubicBezTo>
                  <a:pt x="9622" y="4578"/>
                  <a:pt x="9558" y="4577"/>
                  <a:pt x="9493" y="4588"/>
                </a:cubicBezTo>
                <a:cubicBezTo>
                  <a:pt x="8003" y="4546"/>
                  <a:pt x="4877" y="4818"/>
                  <a:pt x="3268" y="7362"/>
                </a:cubicBezTo>
                <a:cubicBezTo>
                  <a:pt x="3241" y="7394"/>
                  <a:pt x="3219" y="7435"/>
                  <a:pt x="3187" y="7477"/>
                </a:cubicBezTo>
                <a:cubicBezTo>
                  <a:pt x="1729" y="9613"/>
                  <a:pt x="342" y="15582"/>
                  <a:pt x="2" y="18032"/>
                </a:cubicBezTo>
                <a:cubicBezTo>
                  <a:pt x="-9" y="18126"/>
                  <a:pt x="29" y="18209"/>
                  <a:pt x="83" y="18199"/>
                </a:cubicBezTo>
                <a:cubicBezTo>
                  <a:pt x="288" y="18126"/>
                  <a:pt x="478" y="17990"/>
                  <a:pt x="639" y="17823"/>
                </a:cubicBezTo>
                <a:cubicBezTo>
                  <a:pt x="666" y="17791"/>
                  <a:pt x="694" y="17842"/>
                  <a:pt x="688" y="17895"/>
                </a:cubicBezTo>
                <a:cubicBezTo>
                  <a:pt x="570" y="18795"/>
                  <a:pt x="483" y="19590"/>
                  <a:pt x="445" y="20208"/>
                </a:cubicBezTo>
                <a:cubicBezTo>
                  <a:pt x="440" y="20281"/>
                  <a:pt x="472" y="20355"/>
                  <a:pt x="510" y="20355"/>
                </a:cubicBezTo>
                <a:cubicBezTo>
                  <a:pt x="1168" y="20376"/>
                  <a:pt x="2393" y="19686"/>
                  <a:pt x="2836" y="16776"/>
                </a:cubicBezTo>
                <a:cubicBezTo>
                  <a:pt x="3338" y="13446"/>
                  <a:pt x="3993" y="10639"/>
                  <a:pt x="4867" y="9613"/>
                </a:cubicBezTo>
                <a:cubicBezTo>
                  <a:pt x="4905" y="9571"/>
                  <a:pt x="4953" y="9614"/>
                  <a:pt x="4953" y="9708"/>
                </a:cubicBezTo>
                <a:cubicBezTo>
                  <a:pt x="4969" y="10577"/>
                  <a:pt x="5077" y="11583"/>
                  <a:pt x="5385" y="12421"/>
                </a:cubicBezTo>
                <a:cubicBezTo>
                  <a:pt x="5423" y="12525"/>
                  <a:pt x="5428" y="12672"/>
                  <a:pt x="5390" y="12787"/>
                </a:cubicBezTo>
                <a:cubicBezTo>
                  <a:pt x="5147" y="13510"/>
                  <a:pt x="4711" y="14284"/>
                  <a:pt x="3976" y="15038"/>
                </a:cubicBezTo>
                <a:cubicBezTo>
                  <a:pt x="3820" y="15195"/>
                  <a:pt x="3712" y="15455"/>
                  <a:pt x="3685" y="15748"/>
                </a:cubicBezTo>
                <a:cubicBezTo>
                  <a:pt x="3404" y="18701"/>
                  <a:pt x="3220" y="21171"/>
                  <a:pt x="3749" y="21517"/>
                </a:cubicBezTo>
                <a:lnTo>
                  <a:pt x="4931" y="21517"/>
                </a:lnTo>
                <a:cubicBezTo>
                  <a:pt x="4931" y="21517"/>
                  <a:pt x="5389" y="20221"/>
                  <a:pt x="4374" y="20378"/>
                </a:cubicBezTo>
                <a:cubicBezTo>
                  <a:pt x="4321" y="20388"/>
                  <a:pt x="4278" y="20292"/>
                  <a:pt x="4283" y="20198"/>
                </a:cubicBezTo>
                <a:cubicBezTo>
                  <a:pt x="4413" y="18083"/>
                  <a:pt x="4575" y="17215"/>
                  <a:pt x="6200" y="15895"/>
                </a:cubicBezTo>
                <a:cubicBezTo>
                  <a:pt x="6259" y="15843"/>
                  <a:pt x="6324" y="15947"/>
                  <a:pt x="6308" y="16072"/>
                </a:cubicBezTo>
                <a:cubicBezTo>
                  <a:pt x="6254" y="16491"/>
                  <a:pt x="6194" y="16857"/>
                  <a:pt x="6151" y="17119"/>
                </a:cubicBezTo>
                <a:cubicBezTo>
                  <a:pt x="6102" y="17412"/>
                  <a:pt x="6145" y="17716"/>
                  <a:pt x="6264" y="17957"/>
                </a:cubicBezTo>
                <a:lnTo>
                  <a:pt x="7863" y="21173"/>
                </a:lnTo>
                <a:cubicBezTo>
                  <a:pt x="7971" y="21393"/>
                  <a:pt x="8137" y="21517"/>
                  <a:pt x="8315" y="21517"/>
                </a:cubicBezTo>
                <a:lnTo>
                  <a:pt x="9439" y="21517"/>
                </a:lnTo>
                <a:cubicBezTo>
                  <a:pt x="9725" y="20344"/>
                  <a:pt x="8985" y="20366"/>
                  <a:pt x="8710" y="20407"/>
                </a:cubicBezTo>
                <a:cubicBezTo>
                  <a:pt x="8651" y="20418"/>
                  <a:pt x="8591" y="20365"/>
                  <a:pt x="8553" y="20260"/>
                </a:cubicBezTo>
                <a:lnTo>
                  <a:pt x="7679" y="17747"/>
                </a:lnTo>
                <a:cubicBezTo>
                  <a:pt x="7577" y="17454"/>
                  <a:pt x="7603" y="17089"/>
                  <a:pt x="7743" y="16838"/>
                </a:cubicBezTo>
                <a:cubicBezTo>
                  <a:pt x="8019" y="16346"/>
                  <a:pt x="8483" y="15426"/>
                  <a:pt x="8823" y="14253"/>
                </a:cubicBezTo>
                <a:cubicBezTo>
                  <a:pt x="8861" y="14127"/>
                  <a:pt x="8926" y="14044"/>
                  <a:pt x="9002" y="14044"/>
                </a:cubicBezTo>
                <a:cubicBezTo>
                  <a:pt x="9553" y="13991"/>
                  <a:pt x="10211" y="14042"/>
                  <a:pt x="11139" y="14439"/>
                </a:cubicBezTo>
                <a:cubicBezTo>
                  <a:pt x="11463" y="14576"/>
                  <a:pt x="11788" y="14692"/>
                  <a:pt x="12106" y="14786"/>
                </a:cubicBezTo>
                <a:cubicBezTo>
                  <a:pt x="12155" y="14797"/>
                  <a:pt x="12181" y="14889"/>
                  <a:pt x="12165" y="14973"/>
                </a:cubicBezTo>
                <a:cubicBezTo>
                  <a:pt x="11609" y="17590"/>
                  <a:pt x="11010" y="21213"/>
                  <a:pt x="11804" y="21517"/>
                </a:cubicBezTo>
                <a:lnTo>
                  <a:pt x="13110" y="21517"/>
                </a:lnTo>
                <a:cubicBezTo>
                  <a:pt x="13110" y="21517"/>
                  <a:pt x="13321" y="20272"/>
                  <a:pt x="12403" y="20345"/>
                </a:cubicBezTo>
                <a:cubicBezTo>
                  <a:pt x="12349" y="20345"/>
                  <a:pt x="12305" y="20241"/>
                  <a:pt x="12327" y="20136"/>
                </a:cubicBezTo>
                <a:cubicBezTo>
                  <a:pt x="12689" y="18387"/>
                  <a:pt x="13461" y="16502"/>
                  <a:pt x="14071" y="15225"/>
                </a:cubicBezTo>
                <a:cubicBezTo>
                  <a:pt x="14115" y="15141"/>
                  <a:pt x="14185" y="15162"/>
                  <a:pt x="14206" y="15277"/>
                </a:cubicBezTo>
                <a:cubicBezTo>
                  <a:pt x="14617" y="17298"/>
                  <a:pt x="15295" y="19979"/>
                  <a:pt x="16197" y="21330"/>
                </a:cubicBezTo>
                <a:cubicBezTo>
                  <a:pt x="16300" y="21487"/>
                  <a:pt x="16435" y="21569"/>
                  <a:pt x="16575" y="21569"/>
                </a:cubicBezTo>
                <a:lnTo>
                  <a:pt x="17661" y="21569"/>
                </a:lnTo>
                <a:cubicBezTo>
                  <a:pt x="17661" y="21569"/>
                  <a:pt x="17920" y="20221"/>
                  <a:pt x="16825" y="20378"/>
                </a:cubicBezTo>
                <a:cubicBezTo>
                  <a:pt x="16749" y="20388"/>
                  <a:pt x="16672" y="20323"/>
                  <a:pt x="16624" y="20208"/>
                </a:cubicBezTo>
                <a:cubicBezTo>
                  <a:pt x="16176" y="19119"/>
                  <a:pt x="15587" y="17017"/>
                  <a:pt x="15981" y="14672"/>
                </a:cubicBezTo>
                <a:cubicBezTo>
                  <a:pt x="16008" y="14525"/>
                  <a:pt x="16062" y="14397"/>
                  <a:pt x="16138" y="14345"/>
                </a:cubicBezTo>
                <a:cubicBezTo>
                  <a:pt x="16365" y="14188"/>
                  <a:pt x="16564" y="13991"/>
                  <a:pt x="16732" y="13782"/>
                </a:cubicBezTo>
                <a:cubicBezTo>
                  <a:pt x="17531" y="12735"/>
                  <a:pt x="18076" y="9384"/>
                  <a:pt x="18589" y="8861"/>
                </a:cubicBezTo>
                <a:cubicBezTo>
                  <a:pt x="18767" y="8683"/>
                  <a:pt x="18966" y="8597"/>
                  <a:pt x="19166" y="8628"/>
                </a:cubicBezTo>
                <a:cubicBezTo>
                  <a:pt x="19512" y="8681"/>
                  <a:pt x="19858" y="8775"/>
                  <a:pt x="20074" y="8786"/>
                </a:cubicBezTo>
                <a:cubicBezTo>
                  <a:pt x="20376" y="8806"/>
                  <a:pt x="20781" y="8808"/>
                  <a:pt x="20916" y="8242"/>
                </a:cubicBezTo>
                <a:cubicBezTo>
                  <a:pt x="20932" y="8159"/>
                  <a:pt x="20970" y="8106"/>
                  <a:pt x="21013" y="8085"/>
                </a:cubicBezTo>
                <a:cubicBezTo>
                  <a:pt x="21424" y="7907"/>
                  <a:pt x="21580" y="7309"/>
                  <a:pt x="21580" y="7058"/>
                </a:cubicBezTo>
                <a:cubicBezTo>
                  <a:pt x="21591" y="6786"/>
                  <a:pt x="20618" y="5982"/>
                  <a:pt x="20327" y="5720"/>
                </a:cubicBezTo>
                <a:cubicBezTo>
                  <a:pt x="20035" y="5458"/>
                  <a:pt x="19933" y="4787"/>
                  <a:pt x="19863" y="4221"/>
                </a:cubicBezTo>
                <a:cubicBezTo>
                  <a:pt x="19771" y="3457"/>
                  <a:pt x="19491" y="3047"/>
                  <a:pt x="19254" y="2827"/>
                </a:cubicBezTo>
                <a:cubicBezTo>
                  <a:pt x="19221" y="2796"/>
                  <a:pt x="19205" y="2713"/>
                  <a:pt x="19227" y="2651"/>
                </a:cubicBezTo>
                <a:cubicBezTo>
                  <a:pt x="19459" y="1907"/>
                  <a:pt x="19652" y="1153"/>
                  <a:pt x="19544" y="1028"/>
                </a:cubicBezTo>
                <a:cubicBezTo>
                  <a:pt x="19398" y="860"/>
                  <a:pt x="18876" y="1280"/>
                  <a:pt x="18368" y="1898"/>
                </a:cubicBezTo>
                <a:cubicBezTo>
                  <a:pt x="18330" y="1950"/>
                  <a:pt x="18276" y="1897"/>
                  <a:pt x="18270" y="1803"/>
                </a:cubicBezTo>
                <a:cubicBezTo>
                  <a:pt x="18211" y="934"/>
                  <a:pt x="18098" y="-31"/>
                  <a:pt x="17882" y="0"/>
                </a:cubicBezTo>
                <a:close/>
              </a:path>
            </a:pathLst>
          </a:cu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3" name="돌고래"/>
          <p:cNvSpPr/>
          <p:nvPr/>
        </p:nvSpPr>
        <p:spPr>
          <a:xfrm>
            <a:off x="2691549" y="3990294"/>
            <a:ext cx="750247" cy="342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4" h="21556" extrusionOk="0">
                <a:moveTo>
                  <a:pt x="9278" y="1"/>
                </a:moveTo>
                <a:cubicBezTo>
                  <a:pt x="8848" y="22"/>
                  <a:pt x="8502" y="256"/>
                  <a:pt x="8502" y="256"/>
                </a:cubicBezTo>
                <a:cubicBezTo>
                  <a:pt x="8502" y="256"/>
                  <a:pt x="10166" y="2363"/>
                  <a:pt x="8138" y="5494"/>
                </a:cubicBezTo>
                <a:cubicBezTo>
                  <a:pt x="8138" y="5494"/>
                  <a:pt x="5444" y="8321"/>
                  <a:pt x="2710" y="16999"/>
                </a:cubicBezTo>
                <a:cubicBezTo>
                  <a:pt x="837" y="17677"/>
                  <a:pt x="214" y="19150"/>
                  <a:pt x="16" y="19895"/>
                </a:cubicBezTo>
                <a:cubicBezTo>
                  <a:pt x="-32" y="20074"/>
                  <a:pt x="36" y="20296"/>
                  <a:pt x="129" y="20264"/>
                </a:cubicBezTo>
                <a:cubicBezTo>
                  <a:pt x="382" y="20176"/>
                  <a:pt x="838" y="20056"/>
                  <a:pt x="1297" y="20120"/>
                </a:cubicBezTo>
                <a:cubicBezTo>
                  <a:pt x="1660" y="20170"/>
                  <a:pt x="1912" y="19949"/>
                  <a:pt x="2069" y="19732"/>
                </a:cubicBezTo>
                <a:cubicBezTo>
                  <a:pt x="2067" y="19746"/>
                  <a:pt x="2063" y="19762"/>
                  <a:pt x="2061" y="19776"/>
                </a:cubicBezTo>
                <a:cubicBezTo>
                  <a:pt x="2023" y="20068"/>
                  <a:pt x="2099" y="20375"/>
                  <a:pt x="2230" y="20467"/>
                </a:cubicBezTo>
                <a:cubicBezTo>
                  <a:pt x="2515" y="20669"/>
                  <a:pt x="2839" y="21062"/>
                  <a:pt x="2987" y="21453"/>
                </a:cubicBezTo>
                <a:cubicBezTo>
                  <a:pt x="3034" y="21578"/>
                  <a:pt x="3120" y="21589"/>
                  <a:pt x="3177" y="21487"/>
                </a:cubicBezTo>
                <a:cubicBezTo>
                  <a:pt x="3839" y="20302"/>
                  <a:pt x="3673" y="18458"/>
                  <a:pt x="3559" y="17660"/>
                </a:cubicBezTo>
                <a:cubicBezTo>
                  <a:pt x="4599" y="16116"/>
                  <a:pt x="6204" y="13909"/>
                  <a:pt x="7246" y="13335"/>
                </a:cubicBezTo>
                <a:cubicBezTo>
                  <a:pt x="8873" y="12438"/>
                  <a:pt x="9633" y="12932"/>
                  <a:pt x="13794" y="11990"/>
                </a:cubicBezTo>
                <a:cubicBezTo>
                  <a:pt x="13614" y="12526"/>
                  <a:pt x="13294" y="13241"/>
                  <a:pt x="12743" y="13834"/>
                </a:cubicBezTo>
                <a:cubicBezTo>
                  <a:pt x="12645" y="13939"/>
                  <a:pt x="12655" y="14256"/>
                  <a:pt x="12760" y="14325"/>
                </a:cubicBezTo>
                <a:cubicBezTo>
                  <a:pt x="13824" y="15026"/>
                  <a:pt x="14877" y="14559"/>
                  <a:pt x="16311" y="12020"/>
                </a:cubicBezTo>
                <a:cubicBezTo>
                  <a:pt x="16585" y="12302"/>
                  <a:pt x="17539" y="13134"/>
                  <a:pt x="19139" y="12995"/>
                </a:cubicBezTo>
                <a:cubicBezTo>
                  <a:pt x="19975" y="12922"/>
                  <a:pt x="20821" y="15234"/>
                  <a:pt x="21328" y="14170"/>
                </a:cubicBezTo>
                <a:cubicBezTo>
                  <a:pt x="21568" y="13664"/>
                  <a:pt x="20111" y="11089"/>
                  <a:pt x="20111" y="11089"/>
                </a:cubicBezTo>
                <a:cubicBezTo>
                  <a:pt x="20217" y="8736"/>
                  <a:pt x="19202" y="5286"/>
                  <a:pt x="16241" y="3344"/>
                </a:cubicBezTo>
                <a:cubicBezTo>
                  <a:pt x="14570" y="2248"/>
                  <a:pt x="12514" y="2435"/>
                  <a:pt x="12514" y="2435"/>
                </a:cubicBezTo>
                <a:cubicBezTo>
                  <a:pt x="11457" y="2304"/>
                  <a:pt x="10782" y="936"/>
                  <a:pt x="10085" y="297"/>
                </a:cubicBezTo>
                <a:cubicBezTo>
                  <a:pt x="9824" y="57"/>
                  <a:pt x="9536" y="-11"/>
                  <a:pt x="9278" y="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4" name="상어"/>
          <p:cNvSpPr/>
          <p:nvPr/>
        </p:nvSpPr>
        <p:spPr>
          <a:xfrm>
            <a:off x="3119249" y="4552900"/>
            <a:ext cx="776404" cy="281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521" extrusionOk="0">
                <a:moveTo>
                  <a:pt x="10160" y="3"/>
                </a:moveTo>
                <a:cubicBezTo>
                  <a:pt x="10044" y="30"/>
                  <a:pt x="9983" y="269"/>
                  <a:pt x="10046" y="891"/>
                </a:cubicBezTo>
                <a:cubicBezTo>
                  <a:pt x="10391" y="4250"/>
                  <a:pt x="9678" y="6794"/>
                  <a:pt x="9173" y="7278"/>
                </a:cubicBezTo>
                <a:cubicBezTo>
                  <a:pt x="8669" y="7763"/>
                  <a:pt x="4738" y="10391"/>
                  <a:pt x="4468" y="10541"/>
                </a:cubicBezTo>
                <a:cubicBezTo>
                  <a:pt x="4198" y="10691"/>
                  <a:pt x="3783" y="10947"/>
                  <a:pt x="3632" y="10351"/>
                </a:cubicBezTo>
                <a:cubicBezTo>
                  <a:pt x="2452" y="6038"/>
                  <a:pt x="791" y="3671"/>
                  <a:pt x="293" y="3252"/>
                </a:cubicBezTo>
                <a:cubicBezTo>
                  <a:pt x="47" y="3045"/>
                  <a:pt x="-75" y="3160"/>
                  <a:pt x="48" y="3562"/>
                </a:cubicBezTo>
                <a:cubicBezTo>
                  <a:pt x="203" y="4066"/>
                  <a:pt x="1794" y="8990"/>
                  <a:pt x="1994" y="11883"/>
                </a:cubicBezTo>
                <a:cubicBezTo>
                  <a:pt x="2106" y="13515"/>
                  <a:pt x="1364" y="17351"/>
                  <a:pt x="1297" y="17723"/>
                </a:cubicBezTo>
                <a:cubicBezTo>
                  <a:pt x="1229" y="18096"/>
                  <a:pt x="1094" y="18344"/>
                  <a:pt x="1297" y="18469"/>
                </a:cubicBezTo>
                <a:cubicBezTo>
                  <a:pt x="2123" y="18469"/>
                  <a:pt x="3308" y="14655"/>
                  <a:pt x="3584" y="13660"/>
                </a:cubicBezTo>
                <a:cubicBezTo>
                  <a:pt x="3799" y="12885"/>
                  <a:pt x="4479" y="12780"/>
                  <a:pt x="5065" y="13248"/>
                </a:cubicBezTo>
                <a:cubicBezTo>
                  <a:pt x="6070" y="14051"/>
                  <a:pt x="8824" y="15716"/>
                  <a:pt x="11899" y="16256"/>
                </a:cubicBezTo>
                <a:cubicBezTo>
                  <a:pt x="11800" y="18071"/>
                  <a:pt x="11191" y="20062"/>
                  <a:pt x="11072" y="20579"/>
                </a:cubicBezTo>
                <a:cubicBezTo>
                  <a:pt x="10914" y="21263"/>
                  <a:pt x="10927" y="21576"/>
                  <a:pt x="11219" y="21514"/>
                </a:cubicBezTo>
                <a:cubicBezTo>
                  <a:pt x="12413" y="21102"/>
                  <a:pt x="13574" y="18374"/>
                  <a:pt x="14269" y="16418"/>
                </a:cubicBezTo>
                <a:cubicBezTo>
                  <a:pt x="16106" y="16328"/>
                  <a:pt x="17929" y="15681"/>
                  <a:pt x="19455" y="14086"/>
                </a:cubicBezTo>
                <a:cubicBezTo>
                  <a:pt x="19654" y="13877"/>
                  <a:pt x="19705" y="13676"/>
                  <a:pt x="19528" y="13373"/>
                </a:cubicBezTo>
                <a:cubicBezTo>
                  <a:pt x="19421" y="13190"/>
                  <a:pt x="19003" y="12814"/>
                  <a:pt x="18689" y="12545"/>
                </a:cubicBezTo>
                <a:cubicBezTo>
                  <a:pt x="18644" y="12507"/>
                  <a:pt x="18659" y="12326"/>
                  <a:pt x="18706" y="12341"/>
                </a:cubicBezTo>
                <a:cubicBezTo>
                  <a:pt x="19081" y="12467"/>
                  <a:pt x="19185" y="12613"/>
                  <a:pt x="19656" y="12887"/>
                </a:cubicBezTo>
                <a:cubicBezTo>
                  <a:pt x="20040" y="13112"/>
                  <a:pt x="20484" y="12975"/>
                  <a:pt x="20748" y="12545"/>
                </a:cubicBezTo>
                <a:cubicBezTo>
                  <a:pt x="21277" y="11683"/>
                  <a:pt x="21525" y="11146"/>
                  <a:pt x="21440" y="10689"/>
                </a:cubicBezTo>
                <a:cubicBezTo>
                  <a:pt x="21216" y="9482"/>
                  <a:pt x="18218" y="5964"/>
                  <a:pt x="13635" y="5964"/>
                </a:cubicBezTo>
                <a:cubicBezTo>
                  <a:pt x="12909" y="5964"/>
                  <a:pt x="12635" y="5684"/>
                  <a:pt x="12459" y="5061"/>
                </a:cubicBezTo>
                <a:cubicBezTo>
                  <a:pt x="11839" y="2743"/>
                  <a:pt x="11155" y="1222"/>
                  <a:pt x="10601" y="392"/>
                </a:cubicBezTo>
                <a:cubicBezTo>
                  <a:pt x="10447" y="161"/>
                  <a:pt x="10276" y="-24"/>
                  <a:pt x="10160" y="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5" name="물개"/>
          <p:cNvSpPr/>
          <p:nvPr/>
        </p:nvSpPr>
        <p:spPr>
          <a:xfrm>
            <a:off x="4154062" y="3729664"/>
            <a:ext cx="750247" cy="316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402" extrusionOk="0">
                <a:moveTo>
                  <a:pt x="18864" y="0"/>
                </a:moveTo>
                <a:cubicBezTo>
                  <a:pt x="18349" y="-11"/>
                  <a:pt x="17791" y="357"/>
                  <a:pt x="17420" y="1213"/>
                </a:cubicBezTo>
                <a:cubicBezTo>
                  <a:pt x="16680" y="2926"/>
                  <a:pt x="15539" y="5184"/>
                  <a:pt x="12706" y="6351"/>
                </a:cubicBezTo>
                <a:cubicBezTo>
                  <a:pt x="11295" y="6935"/>
                  <a:pt x="6267" y="9550"/>
                  <a:pt x="4153" y="13559"/>
                </a:cubicBezTo>
                <a:cubicBezTo>
                  <a:pt x="3778" y="14269"/>
                  <a:pt x="3284" y="14511"/>
                  <a:pt x="2817" y="14244"/>
                </a:cubicBezTo>
                <a:cubicBezTo>
                  <a:pt x="2141" y="13851"/>
                  <a:pt x="1400" y="13495"/>
                  <a:pt x="912" y="13495"/>
                </a:cubicBezTo>
                <a:cubicBezTo>
                  <a:pt x="408" y="13495"/>
                  <a:pt x="0" y="14154"/>
                  <a:pt x="0" y="14966"/>
                </a:cubicBezTo>
                <a:cubicBezTo>
                  <a:pt x="0" y="15359"/>
                  <a:pt x="96" y="15714"/>
                  <a:pt x="246" y="15981"/>
                </a:cubicBezTo>
                <a:cubicBezTo>
                  <a:pt x="102" y="16108"/>
                  <a:pt x="0" y="16347"/>
                  <a:pt x="0" y="16639"/>
                </a:cubicBezTo>
                <a:cubicBezTo>
                  <a:pt x="0" y="16931"/>
                  <a:pt x="102" y="17174"/>
                  <a:pt x="246" y="17301"/>
                </a:cubicBezTo>
                <a:cubicBezTo>
                  <a:pt x="91" y="17567"/>
                  <a:pt x="0" y="17923"/>
                  <a:pt x="0" y="18316"/>
                </a:cubicBezTo>
                <a:cubicBezTo>
                  <a:pt x="0" y="19128"/>
                  <a:pt x="408" y="19787"/>
                  <a:pt x="912" y="19787"/>
                </a:cubicBezTo>
                <a:cubicBezTo>
                  <a:pt x="1749" y="19787"/>
                  <a:pt x="2301" y="19446"/>
                  <a:pt x="2849" y="19065"/>
                </a:cubicBezTo>
                <a:cubicBezTo>
                  <a:pt x="3219" y="18811"/>
                  <a:pt x="3610" y="18784"/>
                  <a:pt x="3980" y="19037"/>
                </a:cubicBezTo>
                <a:cubicBezTo>
                  <a:pt x="4512" y="19393"/>
                  <a:pt x="5114" y="19636"/>
                  <a:pt x="6106" y="19636"/>
                </a:cubicBezTo>
                <a:cubicBezTo>
                  <a:pt x="8172" y="19636"/>
                  <a:pt x="8772" y="19636"/>
                  <a:pt x="10043" y="19636"/>
                </a:cubicBezTo>
                <a:cubicBezTo>
                  <a:pt x="11234" y="19636"/>
                  <a:pt x="12694" y="19165"/>
                  <a:pt x="14067" y="17884"/>
                </a:cubicBezTo>
                <a:cubicBezTo>
                  <a:pt x="14099" y="17858"/>
                  <a:pt x="14132" y="17895"/>
                  <a:pt x="14138" y="17971"/>
                </a:cubicBezTo>
                <a:cubicBezTo>
                  <a:pt x="14159" y="18263"/>
                  <a:pt x="14122" y="18466"/>
                  <a:pt x="13972" y="18542"/>
                </a:cubicBezTo>
                <a:cubicBezTo>
                  <a:pt x="11611" y="19684"/>
                  <a:pt x="12431" y="20167"/>
                  <a:pt x="12635" y="20243"/>
                </a:cubicBezTo>
                <a:cubicBezTo>
                  <a:pt x="12657" y="20547"/>
                  <a:pt x="12748" y="20726"/>
                  <a:pt x="12909" y="20726"/>
                </a:cubicBezTo>
                <a:cubicBezTo>
                  <a:pt x="12968" y="21589"/>
                  <a:pt x="14197" y="21385"/>
                  <a:pt x="15576" y="21373"/>
                </a:cubicBezTo>
                <a:cubicBezTo>
                  <a:pt x="16413" y="21360"/>
                  <a:pt x="16862" y="16550"/>
                  <a:pt x="16964" y="13341"/>
                </a:cubicBezTo>
                <a:cubicBezTo>
                  <a:pt x="16970" y="13226"/>
                  <a:pt x="16987" y="13113"/>
                  <a:pt x="17025" y="13011"/>
                </a:cubicBezTo>
                <a:cubicBezTo>
                  <a:pt x="17245" y="12403"/>
                  <a:pt x="17443" y="11744"/>
                  <a:pt x="17625" y="11021"/>
                </a:cubicBezTo>
                <a:cubicBezTo>
                  <a:pt x="19063" y="6150"/>
                  <a:pt x="20399" y="6871"/>
                  <a:pt x="20688" y="5919"/>
                </a:cubicBezTo>
                <a:cubicBezTo>
                  <a:pt x="20715" y="5830"/>
                  <a:pt x="20764" y="5780"/>
                  <a:pt x="20807" y="5780"/>
                </a:cubicBezTo>
                <a:cubicBezTo>
                  <a:pt x="21355" y="5780"/>
                  <a:pt x="21600" y="4247"/>
                  <a:pt x="21391" y="3854"/>
                </a:cubicBezTo>
                <a:cubicBezTo>
                  <a:pt x="21359" y="3790"/>
                  <a:pt x="21327" y="3713"/>
                  <a:pt x="21322" y="3612"/>
                </a:cubicBezTo>
                <a:cubicBezTo>
                  <a:pt x="21306" y="3244"/>
                  <a:pt x="21230" y="3091"/>
                  <a:pt x="21096" y="2989"/>
                </a:cubicBezTo>
                <a:cubicBezTo>
                  <a:pt x="20929" y="2875"/>
                  <a:pt x="20409" y="2255"/>
                  <a:pt x="20049" y="1063"/>
                </a:cubicBezTo>
                <a:cubicBezTo>
                  <a:pt x="19851" y="403"/>
                  <a:pt x="19379" y="11"/>
                  <a:pt x="1886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6" name="두루미"/>
          <p:cNvSpPr/>
          <p:nvPr/>
        </p:nvSpPr>
        <p:spPr>
          <a:xfrm>
            <a:off x="3298853" y="2464164"/>
            <a:ext cx="417197" cy="685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70" extrusionOk="0">
                <a:moveTo>
                  <a:pt x="15177" y="4"/>
                </a:moveTo>
                <a:cubicBezTo>
                  <a:pt x="14654" y="24"/>
                  <a:pt x="14088" y="119"/>
                  <a:pt x="13560" y="287"/>
                </a:cubicBezTo>
                <a:cubicBezTo>
                  <a:pt x="11800" y="745"/>
                  <a:pt x="10437" y="2249"/>
                  <a:pt x="8853" y="2918"/>
                </a:cubicBezTo>
                <a:cubicBezTo>
                  <a:pt x="8800" y="2940"/>
                  <a:pt x="8836" y="2994"/>
                  <a:pt x="8897" y="2989"/>
                </a:cubicBezTo>
                <a:cubicBezTo>
                  <a:pt x="9800" y="2897"/>
                  <a:pt x="10739" y="2470"/>
                  <a:pt x="11482" y="2060"/>
                </a:cubicBezTo>
                <a:cubicBezTo>
                  <a:pt x="11517" y="2039"/>
                  <a:pt x="11570" y="2055"/>
                  <a:pt x="11570" y="2087"/>
                </a:cubicBezTo>
                <a:cubicBezTo>
                  <a:pt x="11349" y="3689"/>
                  <a:pt x="13798" y="3700"/>
                  <a:pt x="14417" y="3894"/>
                </a:cubicBezTo>
                <a:cubicBezTo>
                  <a:pt x="15054" y="4094"/>
                  <a:pt x="15150" y="5346"/>
                  <a:pt x="13815" y="5896"/>
                </a:cubicBezTo>
                <a:cubicBezTo>
                  <a:pt x="12576" y="6409"/>
                  <a:pt x="11960" y="5059"/>
                  <a:pt x="9890" y="5534"/>
                </a:cubicBezTo>
                <a:cubicBezTo>
                  <a:pt x="744" y="8144"/>
                  <a:pt x="44" y="15168"/>
                  <a:pt x="0" y="15821"/>
                </a:cubicBezTo>
                <a:cubicBezTo>
                  <a:pt x="0" y="15848"/>
                  <a:pt x="36" y="15875"/>
                  <a:pt x="80" y="15875"/>
                </a:cubicBezTo>
                <a:cubicBezTo>
                  <a:pt x="284" y="15885"/>
                  <a:pt x="830" y="15853"/>
                  <a:pt x="1122" y="15308"/>
                </a:cubicBezTo>
                <a:cubicBezTo>
                  <a:pt x="1246" y="15082"/>
                  <a:pt x="1362" y="14898"/>
                  <a:pt x="1423" y="14801"/>
                </a:cubicBezTo>
                <a:cubicBezTo>
                  <a:pt x="1450" y="14763"/>
                  <a:pt x="1513" y="14737"/>
                  <a:pt x="1584" y="14742"/>
                </a:cubicBezTo>
                <a:cubicBezTo>
                  <a:pt x="1796" y="14758"/>
                  <a:pt x="2247" y="14737"/>
                  <a:pt x="2521" y="14310"/>
                </a:cubicBezTo>
                <a:cubicBezTo>
                  <a:pt x="3158" y="13323"/>
                  <a:pt x="4139" y="12838"/>
                  <a:pt x="6855" y="12234"/>
                </a:cubicBezTo>
                <a:cubicBezTo>
                  <a:pt x="6917" y="12218"/>
                  <a:pt x="6988" y="12250"/>
                  <a:pt x="6988" y="12288"/>
                </a:cubicBezTo>
                <a:cubicBezTo>
                  <a:pt x="7014" y="12962"/>
                  <a:pt x="7005" y="14024"/>
                  <a:pt x="6722" y="14477"/>
                </a:cubicBezTo>
                <a:cubicBezTo>
                  <a:pt x="6306" y="15146"/>
                  <a:pt x="6615" y="15405"/>
                  <a:pt x="6775" y="15750"/>
                </a:cubicBezTo>
                <a:cubicBezTo>
                  <a:pt x="6934" y="16095"/>
                  <a:pt x="7289" y="20776"/>
                  <a:pt x="7289" y="20884"/>
                </a:cubicBezTo>
                <a:cubicBezTo>
                  <a:pt x="7289" y="20992"/>
                  <a:pt x="7245" y="21219"/>
                  <a:pt x="6706" y="21246"/>
                </a:cubicBezTo>
                <a:cubicBezTo>
                  <a:pt x="6166" y="21268"/>
                  <a:pt x="6120" y="21570"/>
                  <a:pt x="6120" y="21570"/>
                </a:cubicBezTo>
                <a:cubicBezTo>
                  <a:pt x="6120" y="21570"/>
                  <a:pt x="6369" y="21570"/>
                  <a:pt x="6573" y="21570"/>
                </a:cubicBezTo>
                <a:cubicBezTo>
                  <a:pt x="6776" y="21570"/>
                  <a:pt x="7225" y="21559"/>
                  <a:pt x="7402" y="21332"/>
                </a:cubicBezTo>
                <a:cubicBezTo>
                  <a:pt x="7402" y="21419"/>
                  <a:pt x="7624" y="21570"/>
                  <a:pt x="7969" y="21570"/>
                </a:cubicBezTo>
                <a:cubicBezTo>
                  <a:pt x="8314" y="21570"/>
                  <a:pt x="9995" y="21570"/>
                  <a:pt x="9995" y="21570"/>
                </a:cubicBezTo>
                <a:cubicBezTo>
                  <a:pt x="9995" y="21570"/>
                  <a:pt x="9995" y="21365"/>
                  <a:pt x="8969" y="21268"/>
                </a:cubicBezTo>
                <a:cubicBezTo>
                  <a:pt x="8173" y="21193"/>
                  <a:pt x="7890" y="21246"/>
                  <a:pt x="7872" y="20896"/>
                </a:cubicBezTo>
                <a:cubicBezTo>
                  <a:pt x="7854" y="20545"/>
                  <a:pt x="7546" y="15794"/>
                  <a:pt x="7546" y="15794"/>
                </a:cubicBezTo>
                <a:cubicBezTo>
                  <a:pt x="7502" y="15384"/>
                  <a:pt x="8366" y="15253"/>
                  <a:pt x="7623" y="14487"/>
                </a:cubicBezTo>
                <a:cubicBezTo>
                  <a:pt x="7376" y="14223"/>
                  <a:pt x="7844" y="12961"/>
                  <a:pt x="8154" y="12060"/>
                </a:cubicBezTo>
                <a:cubicBezTo>
                  <a:pt x="8181" y="11996"/>
                  <a:pt x="8252" y="11942"/>
                  <a:pt x="8359" y="11920"/>
                </a:cubicBezTo>
                <a:cubicBezTo>
                  <a:pt x="8500" y="11888"/>
                  <a:pt x="8632" y="11862"/>
                  <a:pt x="8765" y="11829"/>
                </a:cubicBezTo>
                <a:cubicBezTo>
                  <a:pt x="8827" y="11813"/>
                  <a:pt x="8899" y="11839"/>
                  <a:pt x="8917" y="11877"/>
                </a:cubicBezTo>
                <a:cubicBezTo>
                  <a:pt x="9147" y="12648"/>
                  <a:pt x="9501" y="14012"/>
                  <a:pt x="9315" y="14492"/>
                </a:cubicBezTo>
                <a:cubicBezTo>
                  <a:pt x="9058" y="15161"/>
                  <a:pt x="9429" y="15415"/>
                  <a:pt x="9677" y="15760"/>
                </a:cubicBezTo>
                <a:cubicBezTo>
                  <a:pt x="9916" y="16105"/>
                  <a:pt x="11436" y="20761"/>
                  <a:pt x="11463" y="20869"/>
                </a:cubicBezTo>
                <a:cubicBezTo>
                  <a:pt x="11489" y="20977"/>
                  <a:pt x="11499" y="21203"/>
                  <a:pt x="10959" y="21224"/>
                </a:cubicBezTo>
                <a:cubicBezTo>
                  <a:pt x="10420" y="21246"/>
                  <a:pt x="10429" y="21543"/>
                  <a:pt x="10429" y="21543"/>
                </a:cubicBezTo>
                <a:cubicBezTo>
                  <a:pt x="10429" y="21543"/>
                  <a:pt x="10676" y="21543"/>
                  <a:pt x="10879" y="21543"/>
                </a:cubicBezTo>
                <a:cubicBezTo>
                  <a:pt x="11083" y="21543"/>
                  <a:pt x="11535" y="21532"/>
                  <a:pt x="11659" y="21305"/>
                </a:cubicBezTo>
                <a:cubicBezTo>
                  <a:pt x="11676" y="21386"/>
                  <a:pt x="11941" y="21543"/>
                  <a:pt x="12286" y="21543"/>
                </a:cubicBezTo>
                <a:cubicBezTo>
                  <a:pt x="12622" y="21543"/>
                  <a:pt x="14321" y="21543"/>
                  <a:pt x="14321" y="21543"/>
                </a:cubicBezTo>
                <a:cubicBezTo>
                  <a:pt x="14321" y="21543"/>
                  <a:pt x="14293" y="21338"/>
                  <a:pt x="13232" y="21241"/>
                </a:cubicBezTo>
                <a:cubicBezTo>
                  <a:pt x="12409" y="21166"/>
                  <a:pt x="12144" y="21219"/>
                  <a:pt x="12037" y="20869"/>
                </a:cubicBezTo>
                <a:cubicBezTo>
                  <a:pt x="11931" y="20518"/>
                  <a:pt x="10445" y="15794"/>
                  <a:pt x="10445" y="15794"/>
                </a:cubicBezTo>
                <a:cubicBezTo>
                  <a:pt x="10304" y="15389"/>
                  <a:pt x="11136" y="15258"/>
                  <a:pt x="10208" y="14492"/>
                </a:cubicBezTo>
                <a:cubicBezTo>
                  <a:pt x="9845" y="14196"/>
                  <a:pt x="9933" y="12599"/>
                  <a:pt x="10031" y="11553"/>
                </a:cubicBezTo>
                <a:cubicBezTo>
                  <a:pt x="10040" y="11488"/>
                  <a:pt x="10091" y="11430"/>
                  <a:pt x="10188" y="11398"/>
                </a:cubicBezTo>
                <a:cubicBezTo>
                  <a:pt x="12046" y="10713"/>
                  <a:pt x="12772" y="9818"/>
                  <a:pt x="12878" y="9052"/>
                </a:cubicBezTo>
                <a:cubicBezTo>
                  <a:pt x="12895" y="8917"/>
                  <a:pt x="13002" y="8792"/>
                  <a:pt x="13179" y="8711"/>
                </a:cubicBezTo>
                <a:cubicBezTo>
                  <a:pt x="14674" y="8015"/>
                  <a:pt x="16683" y="6738"/>
                  <a:pt x="16966" y="5060"/>
                </a:cubicBezTo>
                <a:cubicBezTo>
                  <a:pt x="17267" y="3270"/>
                  <a:pt x="16276" y="2707"/>
                  <a:pt x="14578" y="2546"/>
                </a:cubicBezTo>
                <a:cubicBezTo>
                  <a:pt x="13357" y="2432"/>
                  <a:pt x="13631" y="1758"/>
                  <a:pt x="14409" y="1597"/>
                </a:cubicBezTo>
                <a:cubicBezTo>
                  <a:pt x="17699" y="1343"/>
                  <a:pt x="19998" y="1759"/>
                  <a:pt x="21316" y="2018"/>
                </a:cubicBezTo>
                <a:cubicBezTo>
                  <a:pt x="21476" y="2061"/>
                  <a:pt x="21600" y="1914"/>
                  <a:pt x="21441" y="1844"/>
                </a:cubicBezTo>
                <a:cubicBezTo>
                  <a:pt x="20698" y="1515"/>
                  <a:pt x="19343" y="1036"/>
                  <a:pt x="17168" y="621"/>
                </a:cubicBezTo>
                <a:cubicBezTo>
                  <a:pt x="17097" y="610"/>
                  <a:pt x="17045" y="578"/>
                  <a:pt x="17018" y="535"/>
                </a:cubicBezTo>
                <a:cubicBezTo>
                  <a:pt x="16797" y="144"/>
                  <a:pt x="16049" y="-30"/>
                  <a:pt x="15177" y="4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7" name="비행하는 독수리"/>
          <p:cNvSpPr/>
          <p:nvPr/>
        </p:nvSpPr>
        <p:spPr>
          <a:xfrm>
            <a:off x="2838226" y="1920004"/>
            <a:ext cx="521286" cy="52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0" h="21590" extrusionOk="0">
                <a:moveTo>
                  <a:pt x="3268" y="2"/>
                </a:moveTo>
                <a:cubicBezTo>
                  <a:pt x="3258" y="6"/>
                  <a:pt x="3250" y="16"/>
                  <a:pt x="3250" y="29"/>
                </a:cubicBezTo>
                <a:cubicBezTo>
                  <a:pt x="3235" y="229"/>
                  <a:pt x="3307" y="959"/>
                  <a:pt x="4633" y="2524"/>
                </a:cubicBezTo>
                <a:cubicBezTo>
                  <a:pt x="4643" y="2540"/>
                  <a:pt x="4627" y="2562"/>
                  <a:pt x="4611" y="2551"/>
                </a:cubicBezTo>
                <a:cubicBezTo>
                  <a:pt x="3633" y="1839"/>
                  <a:pt x="1772" y="376"/>
                  <a:pt x="1446" y="122"/>
                </a:cubicBezTo>
                <a:cubicBezTo>
                  <a:pt x="1425" y="106"/>
                  <a:pt x="1393" y="122"/>
                  <a:pt x="1393" y="149"/>
                </a:cubicBezTo>
                <a:cubicBezTo>
                  <a:pt x="1398" y="392"/>
                  <a:pt x="1587" y="1320"/>
                  <a:pt x="3901" y="2988"/>
                </a:cubicBezTo>
                <a:cubicBezTo>
                  <a:pt x="3917" y="2999"/>
                  <a:pt x="3902" y="3026"/>
                  <a:pt x="3886" y="3015"/>
                </a:cubicBezTo>
                <a:cubicBezTo>
                  <a:pt x="2756" y="2454"/>
                  <a:pt x="715" y="1563"/>
                  <a:pt x="257" y="1364"/>
                </a:cubicBezTo>
                <a:cubicBezTo>
                  <a:pt x="226" y="1353"/>
                  <a:pt x="199" y="1384"/>
                  <a:pt x="215" y="1411"/>
                </a:cubicBezTo>
                <a:cubicBezTo>
                  <a:pt x="393" y="1692"/>
                  <a:pt x="1120" y="2600"/>
                  <a:pt x="3466" y="3636"/>
                </a:cubicBezTo>
                <a:cubicBezTo>
                  <a:pt x="3481" y="3641"/>
                  <a:pt x="3475" y="3674"/>
                  <a:pt x="3454" y="3668"/>
                </a:cubicBezTo>
                <a:cubicBezTo>
                  <a:pt x="1492" y="3301"/>
                  <a:pt x="378" y="3053"/>
                  <a:pt x="78" y="2988"/>
                </a:cubicBezTo>
                <a:cubicBezTo>
                  <a:pt x="47" y="2983"/>
                  <a:pt x="26" y="3015"/>
                  <a:pt x="47" y="3042"/>
                </a:cubicBezTo>
                <a:cubicBezTo>
                  <a:pt x="215" y="3247"/>
                  <a:pt x="877" y="3841"/>
                  <a:pt x="3191" y="4397"/>
                </a:cubicBezTo>
                <a:cubicBezTo>
                  <a:pt x="3212" y="4402"/>
                  <a:pt x="3207" y="4434"/>
                  <a:pt x="3186" y="4429"/>
                </a:cubicBezTo>
                <a:cubicBezTo>
                  <a:pt x="1445" y="4294"/>
                  <a:pt x="462" y="4230"/>
                  <a:pt x="131" y="4208"/>
                </a:cubicBezTo>
                <a:cubicBezTo>
                  <a:pt x="94" y="4208"/>
                  <a:pt x="83" y="4251"/>
                  <a:pt x="109" y="4272"/>
                </a:cubicBezTo>
                <a:cubicBezTo>
                  <a:pt x="393" y="4450"/>
                  <a:pt x="1215" y="4910"/>
                  <a:pt x="2356" y="5148"/>
                </a:cubicBezTo>
                <a:cubicBezTo>
                  <a:pt x="2382" y="5153"/>
                  <a:pt x="2382" y="5191"/>
                  <a:pt x="2356" y="5197"/>
                </a:cubicBezTo>
                <a:cubicBezTo>
                  <a:pt x="1457" y="5445"/>
                  <a:pt x="1256" y="5811"/>
                  <a:pt x="1219" y="5909"/>
                </a:cubicBezTo>
                <a:cubicBezTo>
                  <a:pt x="1214" y="5919"/>
                  <a:pt x="1220" y="5935"/>
                  <a:pt x="1230" y="5946"/>
                </a:cubicBezTo>
                <a:cubicBezTo>
                  <a:pt x="1309" y="6005"/>
                  <a:pt x="1672" y="6243"/>
                  <a:pt x="2177" y="6314"/>
                </a:cubicBezTo>
                <a:cubicBezTo>
                  <a:pt x="2209" y="6319"/>
                  <a:pt x="2224" y="6357"/>
                  <a:pt x="2203" y="6384"/>
                </a:cubicBezTo>
                <a:cubicBezTo>
                  <a:pt x="1883" y="6784"/>
                  <a:pt x="2113" y="7470"/>
                  <a:pt x="2687" y="7626"/>
                </a:cubicBezTo>
                <a:cubicBezTo>
                  <a:pt x="2718" y="7631"/>
                  <a:pt x="2729" y="7668"/>
                  <a:pt x="2708" y="7695"/>
                </a:cubicBezTo>
                <a:cubicBezTo>
                  <a:pt x="2350" y="8149"/>
                  <a:pt x="2640" y="8900"/>
                  <a:pt x="3413" y="8895"/>
                </a:cubicBezTo>
                <a:cubicBezTo>
                  <a:pt x="3434" y="8895"/>
                  <a:pt x="3449" y="8911"/>
                  <a:pt x="3454" y="8927"/>
                </a:cubicBezTo>
                <a:cubicBezTo>
                  <a:pt x="3754" y="10120"/>
                  <a:pt x="5690" y="11308"/>
                  <a:pt x="5832" y="13030"/>
                </a:cubicBezTo>
                <a:cubicBezTo>
                  <a:pt x="5832" y="13057"/>
                  <a:pt x="5816" y="13083"/>
                  <a:pt x="5790" y="13094"/>
                </a:cubicBezTo>
                <a:cubicBezTo>
                  <a:pt x="2871" y="13915"/>
                  <a:pt x="-547" y="13024"/>
                  <a:pt x="121" y="14488"/>
                </a:cubicBezTo>
                <a:cubicBezTo>
                  <a:pt x="121" y="14488"/>
                  <a:pt x="199" y="14675"/>
                  <a:pt x="404" y="14854"/>
                </a:cubicBezTo>
                <a:cubicBezTo>
                  <a:pt x="435" y="14881"/>
                  <a:pt x="431" y="14930"/>
                  <a:pt x="394" y="14951"/>
                </a:cubicBezTo>
                <a:cubicBezTo>
                  <a:pt x="110" y="15086"/>
                  <a:pt x="-6" y="15685"/>
                  <a:pt x="284" y="15933"/>
                </a:cubicBezTo>
                <a:cubicBezTo>
                  <a:pt x="315" y="15960"/>
                  <a:pt x="309" y="16005"/>
                  <a:pt x="272" y="16026"/>
                </a:cubicBezTo>
                <a:cubicBezTo>
                  <a:pt x="-12" y="16210"/>
                  <a:pt x="-95" y="16593"/>
                  <a:pt x="126" y="17057"/>
                </a:cubicBezTo>
                <a:cubicBezTo>
                  <a:pt x="399" y="17629"/>
                  <a:pt x="1014" y="17559"/>
                  <a:pt x="1240" y="17511"/>
                </a:cubicBezTo>
                <a:cubicBezTo>
                  <a:pt x="1288" y="17500"/>
                  <a:pt x="1331" y="17522"/>
                  <a:pt x="1357" y="17565"/>
                </a:cubicBezTo>
                <a:cubicBezTo>
                  <a:pt x="1420" y="17678"/>
                  <a:pt x="1592" y="17893"/>
                  <a:pt x="2060" y="17985"/>
                </a:cubicBezTo>
                <a:cubicBezTo>
                  <a:pt x="2581" y="18087"/>
                  <a:pt x="2845" y="17915"/>
                  <a:pt x="2945" y="17823"/>
                </a:cubicBezTo>
                <a:cubicBezTo>
                  <a:pt x="2971" y="17801"/>
                  <a:pt x="3008" y="17807"/>
                  <a:pt x="3023" y="17840"/>
                </a:cubicBezTo>
                <a:cubicBezTo>
                  <a:pt x="3092" y="17964"/>
                  <a:pt x="3291" y="18217"/>
                  <a:pt x="3870" y="18228"/>
                </a:cubicBezTo>
                <a:cubicBezTo>
                  <a:pt x="4538" y="18239"/>
                  <a:pt x="6311" y="17484"/>
                  <a:pt x="7852" y="15481"/>
                </a:cubicBezTo>
                <a:cubicBezTo>
                  <a:pt x="7873" y="15449"/>
                  <a:pt x="7914" y="15437"/>
                  <a:pt x="7951" y="15447"/>
                </a:cubicBezTo>
                <a:cubicBezTo>
                  <a:pt x="9650" y="16014"/>
                  <a:pt x="9803" y="17445"/>
                  <a:pt x="12490" y="17656"/>
                </a:cubicBezTo>
                <a:cubicBezTo>
                  <a:pt x="12517" y="17656"/>
                  <a:pt x="12533" y="17678"/>
                  <a:pt x="12538" y="17705"/>
                </a:cubicBezTo>
                <a:cubicBezTo>
                  <a:pt x="12638" y="18374"/>
                  <a:pt x="13427" y="18957"/>
                  <a:pt x="14226" y="18795"/>
                </a:cubicBezTo>
                <a:cubicBezTo>
                  <a:pt x="14263" y="18789"/>
                  <a:pt x="14299" y="18828"/>
                  <a:pt x="14284" y="18866"/>
                </a:cubicBezTo>
                <a:cubicBezTo>
                  <a:pt x="14099" y="19449"/>
                  <a:pt x="14321" y="19956"/>
                  <a:pt x="14384" y="20080"/>
                </a:cubicBezTo>
                <a:cubicBezTo>
                  <a:pt x="14394" y="20096"/>
                  <a:pt x="14410" y="20108"/>
                  <a:pt x="14431" y="20102"/>
                </a:cubicBezTo>
                <a:cubicBezTo>
                  <a:pt x="14573" y="20064"/>
                  <a:pt x="15152" y="19869"/>
                  <a:pt x="15620" y="19281"/>
                </a:cubicBezTo>
                <a:cubicBezTo>
                  <a:pt x="15630" y="19264"/>
                  <a:pt x="15651" y="19276"/>
                  <a:pt x="15651" y="19297"/>
                </a:cubicBezTo>
                <a:cubicBezTo>
                  <a:pt x="15409" y="20771"/>
                  <a:pt x="15904" y="21290"/>
                  <a:pt x="16062" y="21420"/>
                </a:cubicBezTo>
                <a:cubicBezTo>
                  <a:pt x="16083" y="21436"/>
                  <a:pt x="16114" y="21425"/>
                  <a:pt x="16124" y="21398"/>
                </a:cubicBezTo>
                <a:cubicBezTo>
                  <a:pt x="16193" y="21182"/>
                  <a:pt x="16477" y="20340"/>
                  <a:pt x="16777" y="19535"/>
                </a:cubicBezTo>
                <a:cubicBezTo>
                  <a:pt x="16782" y="19514"/>
                  <a:pt x="16813" y="19524"/>
                  <a:pt x="16808" y="19540"/>
                </a:cubicBezTo>
                <a:cubicBezTo>
                  <a:pt x="16692" y="21063"/>
                  <a:pt x="17140" y="21485"/>
                  <a:pt x="17293" y="21582"/>
                </a:cubicBezTo>
                <a:cubicBezTo>
                  <a:pt x="17314" y="21598"/>
                  <a:pt x="17345" y="21587"/>
                  <a:pt x="17355" y="21555"/>
                </a:cubicBezTo>
                <a:lnTo>
                  <a:pt x="17871" y="19638"/>
                </a:lnTo>
                <a:cubicBezTo>
                  <a:pt x="17877" y="19622"/>
                  <a:pt x="17903" y="19622"/>
                  <a:pt x="17903" y="19638"/>
                </a:cubicBezTo>
                <a:cubicBezTo>
                  <a:pt x="18076" y="20362"/>
                  <a:pt x="18533" y="20923"/>
                  <a:pt x="18680" y="21096"/>
                </a:cubicBezTo>
                <a:cubicBezTo>
                  <a:pt x="18701" y="21118"/>
                  <a:pt x="18739" y="21111"/>
                  <a:pt x="18749" y="21079"/>
                </a:cubicBezTo>
                <a:cubicBezTo>
                  <a:pt x="18817" y="20863"/>
                  <a:pt x="19013" y="20140"/>
                  <a:pt x="18923" y="19368"/>
                </a:cubicBezTo>
                <a:cubicBezTo>
                  <a:pt x="18923" y="19352"/>
                  <a:pt x="18944" y="19340"/>
                  <a:pt x="18955" y="19357"/>
                </a:cubicBezTo>
                <a:cubicBezTo>
                  <a:pt x="19354" y="19875"/>
                  <a:pt x="19901" y="20173"/>
                  <a:pt x="20069" y="20259"/>
                </a:cubicBezTo>
                <a:cubicBezTo>
                  <a:pt x="20095" y="20270"/>
                  <a:pt x="20126" y="20252"/>
                  <a:pt x="20126" y="20225"/>
                </a:cubicBezTo>
                <a:cubicBezTo>
                  <a:pt x="20142" y="20015"/>
                  <a:pt x="20174" y="19287"/>
                  <a:pt x="19863" y="18726"/>
                </a:cubicBezTo>
                <a:cubicBezTo>
                  <a:pt x="19853" y="18709"/>
                  <a:pt x="19869" y="18693"/>
                  <a:pt x="19885" y="18699"/>
                </a:cubicBezTo>
                <a:cubicBezTo>
                  <a:pt x="20474" y="18931"/>
                  <a:pt x="20853" y="18952"/>
                  <a:pt x="21001" y="18947"/>
                </a:cubicBezTo>
                <a:cubicBezTo>
                  <a:pt x="21032" y="18947"/>
                  <a:pt x="21053" y="18909"/>
                  <a:pt x="21032" y="18882"/>
                </a:cubicBezTo>
                <a:cubicBezTo>
                  <a:pt x="20785" y="18548"/>
                  <a:pt x="19565" y="16878"/>
                  <a:pt x="18692" y="15685"/>
                </a:cubicBezTo>
                <a:cubicBezTo>
                  <a:pt x="18513" y="15442"/>
                  <a:pt x="18270" y="15259"/>
                  <a:pt x="17996" y="15146"/>
                </a:cubicBezTo>
                <a:cubicBezTo>
                  <a:pt x="17244" y="14843"/>
                  <a:pt x="15820" y="13889"/>
                  <a:pt x="14857" y="13214"/>
                </a:cubicBezTo>
                <a:cubicBezTo>
                  <a:pt x="14826" y="13192"/>
                  <a:pt x="14826" y="13148"/>
                  <a:pt x="14857" y="13126"/>
                </a:cubicBezTo>
                <a:cubicBezTo>
                  <a:pt x="16014" y="12197"/>
                  <a:pt x="16792" y="12047"/>
                  <a:pt x="16992" y="12014"/>
                </a:cubicBezTo>
                <a:cubicBezTo>
                  <a:pt x="17024" y="12009"/>
                  <a:pt x="17055" y="12025"/>
                  <a:pt x="17076" y="12046"/>
                </a:cubicBezTo>
                <a:lnTo>
                  <a:pt x="17219" y="12242"/>
                </a:lnTo>
                <a:cubicBezTo>
                  <a:pt x="17229" y="12258"/>
                  <a:pt x="17255" y="12251"/>
                  <a:pt x="17260" y="12235"/>
                </a:cubicBezTo>
                <a:cubicBezTo>
                  <a:pt x="17707" y="11091"/>
                  <a:pt x="16561" y="11216"/>
                  <a:pt x="16361" y="11248"/>
                </a:cubicBezTo>
                <a:cubicBezTo>
                  <a:pt x="16350" y="11248"/>
                  <a:pt x="16340" y="11237"/>
                  <a:pt x="16340" y="11226"/>
                </a:cubicBezTo>
                <a:cubicBezTo>
                  <a:pt x="16371" y="11118"/>
                  <a:pt x="16372" y="10746"/>
                  <a:pt x="14795" y="11005"/>
                </a:cubicBezTo>
                <a:cubicBezTo>
                  <a:pt x="14369" y="11076"/>
                  <a:pt x="13989" y="11086"/>
                  <a:pt x="13647" y="11064"/>
                </a:cubicBezTo>
                <a:cubicBezTo>
                  <a:pt x="13626" y="11064"/>
                  <a:pt x="13617" y="11049"/>
                  <a:pt x="13611" y="11027"/>
                </a:cubicBezTo>
                <a:cubicBezTo>
                  <a:pt x="13585" y="10828"/>
                  <a:pt x="13469" y="10573"/>
                  <a:pt x="13117" y="10357"/>
                </a:cubicBezTo>
                <a:cubicBezTo>
                  <a:pt x="12449" y="9953"/>
                  <a:pt x="10603" y="9655"/>
                  <a:pt x="9514" y="6000"/>
                </a:cubicBezTo>
                <a:cubicBezTo>
                  <a:pt x="9435" y="5730"/>
                  <a:pt x="9288" y="5487"/>
                  <a:pt x="9088" y="5293"/>
                </a:cubicBezTo>
                <a:cubicBezTo>
                  <a:pt x="6474" y="2755"/>
                  <a:pt x="3682" y="331"/>
                  <a:pt x="3303" y="7"/>
                </a:cubicBezTo>
                <a:cubicBezTo>
                  <a:pt x="3292" y="-1"/>
                  <a:pt x="3279" y="-2"/>
                  <a:pt x="3268" y="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8" name="큰어치"/>
          <p:cNvSpPr/>
          <p:nvPr/>
        </p:nvSpPr>
        <p:spPr>
          <a:xfrm>
            <a:off x="3625891" y="2005137"/>
            <a:ext cx="463331" cy="302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7" extrusionOk="0">
                <a:moveTo>
                  <a:pt x="16199" y="2"/>
                </a:moveTo>
                <a:cubicBezTo>
                  <a:pt x="16108" y="-2"/>
                  <a:pt x="16047" y="3"/>
                  <a:pt x="16013" y="7"/>
                </a:cubicBezTo>
                <a:cubicBezTo>
                  <a:pt x="15997" y="7"/>
                  <a:pt x="15981" y="31"/>
                  <a:pt x="15986" y="56"/>
                </a:cubicBezTo>
                <a:cubicBezTo>
                  <a:pt x="15992" y="213"/>
                  <a:pt x="16024" y="760"/>
                  <a:pt x="16234" y="1222"/>
                </a:cubicBezTo>
                <a:cubicBezTo>
                  <a:pt x="16245" y="1247"/>
                  <a:pt x="16245" y="1288"/>
                  <a:pt x="16224" y="1305"/>
                </a:cubicBezTo>
                <a:cubicBezTo>
                  <a:pt x="15927" y="1643"/>
                  <a:pt x="15780" y="2073"/>
                  <a:pt x="15732" y="2213"/>
                </a:cubicBezTo>
                <a:cubicBezTo>
                  <a:pt x="15726" y="2238"/>
                  <a:pt x="15737" y="2262"/>
                  <a:pt x="15754" y="2262"/>
                </a:cubicBezTo>
                <a:lnTo>
                  <a:pt x="16050" y="2262"/>
                </a:lnTo>
                <a:cubicBezTo>
                  <a:pt x="16066" y="2262"/>
                  <a:pt x="16078" y="2295"/>
                  <a:pt x="16062" y="2311"/>
                </a:cubicBezTo>
                <a:cubicBezTo>
                  <a:pt x="15717" y="2749"/>
                  <a:pt x="15527" y="3319"/>
                  <a:pt x="15479" y="3493"/>
                </a:cubicBezTo>
                <a:cubicBezTo>
                  <a:pt x="15473" y="3517"/>
                  <a:pt x="15485" y="3542"/>
                  <a:pt x="15501" y="3542"/>
                </a:cubicBezTo>
                <a:lnTo>
                  <a:pt x="15738" y="3542"/>
                </a:lnTo>
                <a:cubicBezTo>
                  <a:pt x="15760" y="3542"/>
                  <a:pt x="15775" y="3574"/>
                  <a:pt x="15775" y="3598"/>
                </a:cubicBezTo>
                <a:cubicBezTo>
                  <a:pt x="15678" y="4779"/>
                  <a:pt x="14599" y="5547"/>
                  <a:pt x="14033" y="5663"/>
                </a:cubicBezTo>
                <a:cubicBezTo>
                  <a:pt x="12447" y="5993"/>
                  <a:pt x="10728" y="6430"/>
                  <a:pt x="7330" y="11442"/>
                </a:cubicBezTo>
                <a:cubicBezTo>
                  <a:pt x="7282" y="11516"/>
                  <a:pt x="7217" y="11567"/>
                  <a:pt x="7146" y="11591"/>
                </a:cubicBezTo>
                <a:cubicBezTo>
                  <a:pt x="6095" y="11922"/>
                  <a:pt x="1840" y="13275"/>
                  <a:pt x="22" y="14406"/>
                </a:cubicBezTo>
                <a:cubicBezTo>
                  <a:pt x="-10" y="14423"/>
                  <a:pt x="-5" y="14498"/>
                  <a:pt x="27" y="14515"/>
                </a:cubicBezTo>
                <a:cubicBezTo>
                  <a:pt x="1408" y="15035"/>
                  <a:pt x="2125" y="14860"/>
                  <a:pt x="6078" y="13506"/>
                </a:cubicBezTo>
                <a:cubicBezTo>
                  <a:pt x="6153" y="13481"/>
                  <a:pt x="6225" y="13524"/>
                  <a:pt x="6273" y="13607"/>
                </a:cubicBezTo>
                <a:cubicBezTo>
                  <a:pt x="6926" y="14762"/>
                  <a:pt x="8317" y="14324"/>
                  <a:pt x="9056" y="14275"/>
                </a:cubicBezTo>
                <a:cubicBezTo>
                  <a:pt x="9417" y="14250"/>
                  <a:pt x="9821" y="14595"/>
                  <a:pt x="10387" y="15000"/>
                </a:cubicBezTo>
                <a:cubicBezTo>
                  <a:pt x="10431" y="15033"/>
                  <a:pt x="10448" y="15109"/>
                  <a:pt x="10426" y="15175"/>
                </a:cubicBezTo>
                <a:cubicBezTo>
                  <a:pt x="10205" y="15803"/>
                  <a:pt x="10004" y="16636"/>
                  <a:pt x="10015" y="16801"/>
                </a:cubicBezTo>
                <a:cubicBezTo>
                  <a:pt x="10107" y="17915"/>
                  <a:pt x="10824" y="19757"/>
                  <a:pt x="10743" y="20418"/>
                </a:cubicBezTo>
                <a:cubicBezTo>
                  <a:pt x="10657" y="21078"/>
                  <a:pt x="10339" y="20665"/>
                  <a:pt x="10059" y="20722"/>
                </a:cubicBezTo>
                <a:cubicBezTo>
                  <a:pt x="9697" y="20788"/>
                  <a:pt x="9336" y="20879"/>
                  <a:pt x="9255" y="21597"/>
                </a:cubicBezTo>
                <a:cubicBezTo>
                  <a:pt x="9341" y="21457"/>
                  <a:pt x="9472" y="21277"/>
                  <a:pt x="9671" y="21244"/>
                </a:cubicBezTo>
                <a:cubicBezTo>
                  <a:pt x="9795" y="21466"/>
                  <a:pt x="9881" y="21590"/>
                  <a:pt x="10103" y="21581"/>
                </a:cubicBezTo>
                <a:cubicBezTo>
                  <a:pt x="10437" y="21581"/>
                  <a:pt x="10695" y="21168"/>
                  <a:pt x="11078" y="21184"/>
                </a:cubicBezTo>
                <a:cubicBezTo>
                  <a:pt x="11418" y="21192"/>
                  <a:pt x="12114" y="21581"/>
                  <a:pt x="12405" y="21581"/>
                </a:cubicBezTo>
                <a:cubicBezTo>
                  <a:pt x="12739" y="21581"/>
                  <a:pt x="12799" y="21507"/>
                  <a:pt x="12961" y="21218"/>
                </a:cubicBezTo>
                <a:cubicBezTo>
                  <a:pt x="13144" y="21160"/>
                  <a:pt x="13240" y="21333"/>
                  <a:pt x="13305" y="21589"/>
                </a:cubicBezTo>
                <a:cubicBezTo>
                  <a:pt x="13461" y="20879"/>
                  <a:pt x="13236" y="20771"/>
                  <a:pt x="12745" y="20738"/>
                </a:cubicBezTo>
                <a:cubicBezTo>
                  <a:pt x="12335" y="20713"/>
                  <a:pt x="11650" y="20978"/>
                  <a:pt x="11299" y="20152"/>
                </a:cubicBezTo>
                <a:cubicBezTo>
                  <a:pt x="10954" y="19327"/>
                  <a:pt x="10716" y="17857"/>
                  <a:pt x="10743" y="16924"/>
                </a:cubicBezTo>
                <a:cubicBezTo>
                  <a:pt x="10748" y="16702"/>
                  <a:pt x="11369" y="16156"/>
                  <a:pt x="11731" y="15867"/>
                </a:cubicBezTo>
                <a:cubicBezTo>
                  <a:pt x="11795" y="15817"/>
                  <a:pt x="11871" y="15801"/>
                  <a:pt x="11941" y="15825"/>
                </a:cubicBezTo>
                <a:cubicBezTo>
                  <a:pt x="12243" y="15933"/>
                  <a:pt x="12577" y="16008"/>
                  <a:pt x="12944" y="16058"/>
                </a:cubicBezTo>
                <a:cubicBezTo>
                  <a:pt x="12998" y="16066"/>
                  <a:pt x="13036" y="16148"/>
                  <a:pt x="13020" y="16223"/>
                </a:cubicBezTo>
                <a:cubicBezTo>
                  <a:pt x="12966" y="16520"/>
                  <a:pt x="12938" y="16801"/>
                  <a:pt x="12976" y="17007"/>
                </a:cubicBezTo>
                <a:cubicBezTo>
                  <a:pt x="13132" y="17874"/>
                  <a:pt x="15032" y="20094"/>
                  <a:pt x="14961" y="20482"/>
                </a:cubicBezTo>
                <a:cubicBezTo>
                  <a:pt x="14897" y="20854"/>
                  <a:pt x="14573" y="20755"/>
                  <a:pt x="14282" y="20722"/>
                </a:cubicBezTo>
                <a:cubicBezTo>
                  <a:pt x="13899" y="20689"/>
                  <a:pt x="13553" y="20847"/>
                  <a:pt x="13515" y="21581"/>
                </a:cubicBezTo>
                <a:cubicBezTo>
                  <a:pt x="13774" y="21144"/>
                  <a:pt x="13910" y="21225"/>
                  <a:pt x="13910" y="21225"/>
                </a:cubicBezTo>
                <a:cubicBezTo>
                  <a:pt x="13910" y="21225"/>
                  <a:pt x="14055" y="21581"/>
                  <a:pt x="14351" y="21581"/>
                </a:cubicBezTo>
                <a:cubicBezTo>
                  <a:pt x="14810" y="21581"/>
                  <a:pt x="14853" y="21153"/>
                  <a:pt x="15295" y="21161"/>
                </a:cubicBezTo>
                <a:cubicBezTo>
                  <a:pt x="15683" y="21169"/>
                  <a:pt x="16314" y="21598"/>
                  <a:pt x="16702" y="21581"/>
                </a:cubicBezTo>
                <a:cubicBezTo>
                  <a:pt x="17145" y="21557"/>
                  <a:pt x="17188" y="21210"/>
                  <a:pt x="17188" y="21210"/>
                </a:cubicBezTo>
                <a:cubicBezTo>
                  <a:pt x="17188" y="21210"/>
                  <a:pt x="17463" y="21094"/>
                  <a:pt x="17560" y="21581"/>
                </a:cubicBezTo>
                <a:cubicBezTo>
                  <a:pt x="17706" y="21144"/>
                  <a:pt x="17571" y="20630"/>
                  <a:pt x="16972" y="20738"/>
                </a:cubicBezTo>
                <a:cubicBezTo>
                  <a:pt x="16471" y="20820"/>
                  <a:pt x="15667" y="20672"/>
                  <a:pt x="15484" y="20201"/>
                </a:cubicBezTo>
                <a:cubicBezTo>
                  <a:pt x="15301" y="19731"/>
                  <a:pt x="13828" y="17890"/>
                  <a:pt x="13974" y="17056"/>
                </a:cubicBezTo>
                <a:cubicBezTo>
                  <a:pt x="14017" y="16800"/>
                  <a:pt x="14239" y="16397"/>
                  <a:pt x="14476" y="16042"/>
                </a:cubicBezTo>
                <a:cubicBezTo>
                  <a:pt x="14525" y="15968"/>
                  <a:pt x="14583" y="15917"/>
                  <a:pt x="14653" y="15892"/>
                </a:cubicBezTo>
                <a:cubicBezTo>
                  <a:pt x="16843" y="15083"/>
                  <a:pt x="18564" y="11928"/>
                  <a:pt x="18791" y="9179"/>
                </a:cubicBezTo>
                <a:cubicBezTo>
                  <a:pt x="18942" y="7305"/>
                  <a:pt x="19340" y="6102"/>
                  <a:pt x="19637" y="5433"/>
                </a:cubicBezTo>
                <a:cubicBezTo>
                  <a:pt x="19701" y="5293"/>
                  <a:pt x="19798" y="5202"/>
                  <a:pt x="19911" y="5185"/>
                </a:cubicBezTo>
                <a:cubicBezTo>
                  <a:pt x="20882" y="5061"/>
                  <a:pt x="21347" y="4704"/>
                  <a:pt x="21536" y="4514"/>
                </a:cubicBezTo>
                <a:cubicBezTo>
                  <a:pt x="21590" y="4473"/>
                  <a:pt x="21583" y="4350"/>
                  <a:pt x="21529" y="4300"/>
                </a:cubicBezTo>
                <a:cubicBezTo>
                  <a:pt x="21341" y="4135"/>
                  <a:pt x="20867" y="3823"/>
                  <a:pt x="19918" y="3658"/>
                </a:cubicBezTo>
                <a:cubicBezTo>
                  <a:pt x="19832" y="3641"/>
                  <a:pt x="19755" y="3557"/>
                  <a:pt x="19718" y="3433"/>
                </a:cubicBezTo>
                <a:cubicBezTo>
                  <a:pt x="19513" y="2723"/>
                  <a:pt x="18969" y="1245"/>
                  <a:pt x="17766" y="551"/>
                </a:cubicBezTo>
                <a:cubicBezTo>
                  <a:pt x="16993" y="106"/>
                  <a:pt x="16469" y="13"/>
                  <a:pt x="16199" y="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9" name="펭귄"/>
          <p:cNvSpPr/>
          <p:nvPr/>
        </p:nvSpPr>
        <p:spPr>
          <a:xfrm>
            <a:off x="4437542" y="2816592"/>
            <a:ext cx="320453" cy="521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5" h="21571" extrusionOk="0">
                <a:moveTo>
                  <a:pt x="14984" y="4"/>
                </a:moveTo>
                <a:cubicBezTo>
                  <a:pt x="14751" y="-4"/>
                  <a:pt x="14512" y="1"/>
                  <a:pt x="14266" y="20"/>
                </a:cubicBezTo>
                <a:cubicBezTo>
                  <a:pt x="12334" y="171"/>
                  <a:pt x="10009" y="1196"/>
                  <a:pt x="9391" y="2991"/>
                </a:cubicBezTo>
                <a:cubicBezTo>
                  <a:pt x="9365" y="3067"/>
                  <a:pt x="9303" y="3132"/>
                  <a:pt x="9198" y="3175"/>
                </a:cubicBezTo>
                <a:cubicBezTo>
                  <a:pt x="6987" y="4194"/>
                  <a:pt x="537" y="8282"/>
                  <a:pt x="2966" y="17163"/>
                </a:cubicBezTo>
                <a:cubicBezTo>
                  <a:pt x="3523" y="19207"/>
                  <a:pt x="1616" y="20441"/>
                  <a:pt x="188" y="21056"/>
                </a:cubicBezTo>
                <a:cubicBezTo>
                  <a:pt x="-160" y="21207"/>
                  <a:pt x="6" y="21552"/>
                  <a:pt x="441" y="21552"/>
                </a:cubicBezTo>
                <a:cubicBezTo>
                  <a:pt x="441" y="21552"/>
                  <a:pt x="3820" y="21569"/>
                  <a:pt x="8208" y="19946"/>
                </a:cubicBezTo>
                <a:cubicBezTo>
                  <a:pt x="9026" y="19649"/>
                  <a:pt x="7945" y="21535"/>
                  <a:pt x="11279" y="21552"/>
                </a:cubicBezTo>
                <a:cubicBezTo>
                  <a:pt x="11279" y="21552"/>
                  <a:pt x="13613" y="21552"/>
                  <a:pt x="14005" y="21552"/>
                </a:cubicBezTo>
                <a:cubicBezTo>
                  <a:pt x="14336" y="21552"/>
                  <a:pt x="14649" y="21449"/>
                  <a:pt x="14797" y="21390"/>
                </a:cubicBezTo>
                <a:cubicBezTo>
                  <a:pt x="14858" y="21363"/>
                  <a:pt x="14936" y="21359"/>
                  <a:pt x="15014" y="21370"/>
                </a:cubicBezTo>
                <a:cubicBezTo>
                  <a:pt x="15189" y="21391"/>
                  <a:pt x="15510" y="21450"/>
                  <a:pt x="15771" y="21558"/>
                </a:cubicBezTo>
                <a:cubicBezTo>
                  <a:pt x="15866" y="21596"/>
                  <a:pt x="15988" y="21542"/>
                  <a:pt x="15945" y="21477"/>
                </a:cubicBezTo>
                <a:cubicBezTo>
                  <a:pt x="15771" y="21202"/>
                  <a:pt x="15451" y="21067"/>
                  <a:pt x="15129" y="20975"/>
                </a:cubicBezTo>
                <a:cubicBezTo>
                  <a:pt x="15076" y="20959"/>
                  <a:pt x="15031" y="20931"/>
                  <a:pt x="14987" y="20904"/>
                </a:cubicBezTo>
                <a:cubicBezTo>
                  <a:pt x="14709" y="20667"/>
                  <a:pt x="13718" y="20555"/>
                  <a:pt x="13257" y="20517"/>
                </a:cubicBezTo>
                <a:cubicBezTo>
                  <a:pt x="13187" y="20511"/>
                  <a:pt x="13142" y="20469"/>
                  <a:pt x="13159" y="20426"/>
                </a:cubicBezTo>
                <a:cubicBezTo>
                  <a:pt x="13185" y="20361"/>
                  <a:pt x="13204" y="20295"/>
                  <a:pt x="13230" y="20225"/>
                </a:cubicBezTo>
                <a:cubicBezTo>
                  <a:pt x="13239" y="20188"/>
                  <a:pt x="13283" y="20156"/>
                  <a:pt x="13344" y="20139"/>
                </a:cubicBezTo>
                <a:cubicBezTo>
                  <a:pt x="14972" y="19816"/>
                  <a:pt x="16426" y="17643"/>
                  <a:pt x="17000" y="16678"/>
                </a:cubicBezTo>
                <a:cubicBezTo>
                  <a:pt x="18393" y="14327"/>
                  <a:pt x="19289" y="11431"/>
                  <a:pt x="19402" y="8945"/>
                </a:cubicBezTo>
                <a:cubicBezTo>
                  <a:pt x="19489" y="7020"/>
                  <a:pt x="19140" y="4490"/>
                  <a:pt x="17164" y="2813"/>
                </a:cubicBezTo>
                <a:cubicBezTo>
                  <a:pt x="17076" y="2743"/>
                  <a:pt x="17094" y="2641"/>
                  <a:pt x="17199" y="2582"/>
                </a:cubicBezTo>
                <a:cubicBezTo>
                  <a:pt x="17895" y="2145"/>
                  <a:pt x="19228" y="1605"/>
                  <a:pt x="21326" y="1545"/>
                </a:cubicBezTo>
                <a:cubicBezTo>
                  <a:pt x="21404" y="1545"/>
                  <a:pt x="21440" y="1492"/>
                  <a:pt x="21396" y="1454"/>
                </a:cubicBezTo>
                <a:cubicBezTo>
                  <a:pt x="20787" y="953"/>
                  <a:pt x="18758" y="952"/>
                  <a:pt x="18314" y="817"/>
                </a:cubicBezTo>
                <a:cubicBezTo>
                  <a:pt x="17903" y="695"/>
                  <a:pt x="16617" y="57"/>
                  <a:pt x="14984" y="4"/>
                </a:cubicBezTo>
                <a:close/>
                <a:moveTo>
                  <a:pt x="13273" y="1347"/>
                </a:moveTo>
                <a:cubicBezTo>
                  <a:pt x="14170" y="1374"/>
                  <a:pt x="13169" y="2549"/>
                  <a:pt x="14449" y="2727"/>
                </a:cubicBezTo>
                <a:cubicBezTo>
                  <a:pt x="15241" y="2840"/>
                  <a:pt x="15798" y="2392"/>
                  <a:pt x="16660" y="2916"/>
                </a:cubicBezTo>
                <a:cubicBezTo>
                  <a:pt x="20360" y="5924"/>
                  <a:pt x="18881" y="12585"/>
                  <a:pt x="16522" y="16575"/>
                </a:cubicBezTo>
                <a:cubicBezTo>
                  <a:pt x="15346" y="18554"/>
                  <a:pt x="13997" y="19821"/>
                  <a:pt x="12996" y="19870"/>
                </a:cubicBezTo>
                <a:cubicBezTo>
                  <a:pt x="12874" y="19875"/>
                  <a:pt x="12776" y="19934"/>
                  <a:pt x="12767" y="20005"/>
                </a:cubicBezTo>
                <a:cubicBezTo>
                  <a:pt x="12550" y="21040"/>
                  <a:pt x="11873" y="21213"/>
                  <a:pt x="11472" y="21240"/>
                </a:cubicBezTo>
                <a:cubicBezTo>
                  <a:pt x="11403" y="21245"/>
                  <a:pt x="11350" y="21212"/>
                  <a:pt x="11350" y="21169"/>
                </a:cubicBezTo>
                <a:cubicBezTo>
                  <a:pt x="11350" y="20705"/>
                  <a:pt x="11235" y="19912"/>
                  <a:pt x="10548" y="19368"/>
                </a:cubicBezTo>
                <a:cubicBezTo>
                  <a:pt x="9520" y="18548"/>
                  <a:pt x="8380" y="17459"/>
                  <a:pt x="9111" y="15879"/>
                </a:cubicBezTo>
                <a:cubicBezTo>
                  <a:pt x="9581" y="14860"/>
                  <a:pt x="10872" y="14251"/>
                  <a:pt x="11995" y="13394"/>
                </a:cubicBezTo>
                <a:cubicBezTo>
                  <a:pt x="12369" y="15065"/>
                  <a:pt x="10592" y="16602"/>
                  <a:pt x="11410" y="16818"/>
                </a:cubicBezTo>
                <a:cubicBezTo>
                  <a:pt x="12385" y="17077"/>
                  <a:pt x="14595" y="15729"/>
                  <a:pt x="15118" y="13502"/>
                </a:cubicBezTo>
                <a:cubicBezTo>
                  <a:pt x="15510" y="11830"/>
                  <a:pt x="14718" y="9440"/>
                  <a:pt x="14239" y="8227"/>
                </a:cubicBezTo>
                <a:cubicBezTo>
                  <a:pt x="14056" y="7769"/>
                  <a:pt x="14119" y="7278"/>
                  <a:pt x="14432" y="6847"/>
                </a:cubicBezTo>
                <a:cubicBezTo>
                  <a:pt x="15007" y="6038"/>
                  <a:pt x="15276" y="4842"/>
                  <a:pt x="12221" y="3574"/>
                </a:cubicBezTo>
                <a:cubicBezTo>
                  <a:pt x="10715" y="2949"/>
                  <a:pt x="12429" y="1325"/>
                  <a:pt x="13273" y="134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0" name="선"/>
          <p:cNvSpPr/>
          <p:nvPr/>
        </p:nvSpPr>
        <p:spPr>
          <a:xfrm>
            <a:off x="4554606" y="3371906"/>
            <a:ext cx="1" cy="439802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1" name="선"/>
          <p:cNvSpPr/>
          <p:nvPr/>
        </p:nvSpPr>
        <p:spPr>
          <a:xfrm>
            <a:off x="3951186" y="2238821"/>
            <a:ext cx="599743" cy="599743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2" name="선"/>
          <p:cNvSpPr/>
          <p:nvPr/>
        </p:nvSpPr>
        <p:spPr>
          <a:xfrm>
            <a:off x="3562204" y="2724104"/>
            <a:ext cx="825588" cy="287559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3" name="선"/>
          <p:cNvSpPr/>
          <p:nvPr/>
        </p:nvSpPr>
        <p:spPr>
          <a:xfrm flipV="1">
            <a:off x="3233212" y="3169141"/>
            <a:ext cx="1157875" cy="845332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4" name="선"/>
          <p:cNvSpPr/>
          <p:nvPr/>
        </p:nvSpPr>
        <p:spPr>
          <a:xfrm flipV="1">
            <a:off x="3754870" y="3373608"/>
            <a:ext cx="699418" cy="1232537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5" name="선"/>
          <p:cNvSpPr/>
          <p:nvPr/>
        </p:nvSpPr>
        <p:spPr>
          <a:xfrm>
            <a:off x="3343940" y="2237479"/>
            <a:ext cx="1078487" cy="670367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6" name="선"/>
          <p:cNvSpPr/>
          <p:nvPr/>
        </p:nvSpPr>
        <p:spPr>
          <a:xfrm>
            <a:off x="4766129" y="3115516"/>
            <a:ext cx="1653300" cy="1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7" name="선"/>
          <p:cNvSpPr/>
          <p:nvPr/>
        </p:nvSpPr>
        <p:spPr>
          <a:xfrm flipV="1">
            <a:off x="4803227" y="2163803"/>
            <a:ext cx="1344016" cy="749780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8" name="선"/>
          <p:cNvSpPr/>
          <p:nvPr/>
        </p:nvSpPr>
        <p:spPr>
          <a:xfrm flipV="1">
            <a:off x="4807195" y="2591187"/>
            <a:ext cx="2038981" cy="431877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9" name="사각형"/>
          <p:cNvSpPr/>
          <p:nvPr/>
        </p:nvSpPr>
        <p:spPr>
          <a:xfrm>
            <a:off x="6943138" y="4567759"/>
            <a:ext cx="120305" cy="120305"/>
          </a:xfrm>
          <a:prstGeom prst="rect">
            <a:avLst/>
          </a:pr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0" name="지상 생물"/>
          <p:cNvSpPr txBox="1"/>
          <p:nvPr/>
        </p:nvSpPr>
        <p:spPr>
          <a:xfrm>
            <a:off x="7078621" y="4517664"/>
            <a:ext cx="483905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r>
              <a:t>지상 생물</a:t>
            </a:r>
          </a:p>
        </p:txBody>
      </p:sp>
      <p:sp>
        <p:nvSpPr>
          <p:cNvPr id="711" name="사각형"/>
          <p:cNvSpPr/>
          <p:nvPr/>
        </p:nvSpPr>
        <p:spPr>
          <a:xfrm>
            <a:off x="6935809" y="4373667"/>
            <a:ext cx="120305" cy="12030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2" name="새"/>
          <p:cNvSpPr txBox="1"/>
          <p:nvPr/>
        </p:nvSpPr>
        <p:spPr>
          <a:xfrm>
            <a:off x="7078621" y="4341107"/>
            <a:ext cx="192025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r>
              <a:t>새</a:t>
            </a:r>
          </a:p>
        </p:txBody>
      </p:sp>
      <p:sp>
        <p:nvSpPr>
          <p:cNvPr id="713" name="사각형"/>
          <p:cNvSpPr/>
          <p:nvPr/>
        </p:nvSpPr>
        <p:spPr>
          <a:xfrm>
            <a:off x="6936788" y="4747502"/>
            <a:ext cx="120305" cy="12030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4" name="바다 생물"/>
          <p:cNvSpPr txBox="1"/>
          <p:nvPr/>
        </p:nvSpPr>
        <p:spPr>
          <a:xfrm>
            <a:off x="7072271" y="4697408"/>
            <a:ext cx="483905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r>
              <a:t>바다 생물</a:t>
            </a:r>
          </a:p>
        </p:txBody>
      </p:sp>
      <p:sp>
        <p:nvSpPr>
          <p:cNvPr id="715" name="직사각형"/>
          <p:cNvSpPr/>
          <p:nvPr/>
        </p:nvSpPr>
        <p:spPr>
          <a:xfrm>
            <a:off x="7861836" y="1674252"/>
            <a:ext cx="3546681" cy="3417586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6" name="화살표"/>
          <p:cNvSpPr/>
          <p:nvPr/>
        </p:nvSpPr>
        <p:spPr>
          <a:xfrm>
            <a:off x="11547403" y="3294698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7" name="화살표"/>
          <p:cNvSpPr/>
          <p:nvPr/>
        </p:nvSpPr>
        <p:spPr>
          <a:xfrm flipH="1">
            <a:off x="2090438" y="3248744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8" name="직사각형 73"/>
          <p:cNvSpPr txBox="1"/>
          <p:nvPr/>
        </p:nvSpPr>
        <p:spPr>
          <a:xfrm>
            <a:off x="5183692" y="5203994"/>
            <a:ext cx="3126299" cy="29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rPr dirty="0" err="1"/>
              <a:t>거리를</a:t>
            </a:r>
            <a:r>
              <a:rPr lang="en-US" altLang="ko-KR" dirty="0"/>
              <a:t> </a:t>
            </a:r>
            <a:r>
              <a:rPr lang="ko-KR" altLang="en-US" dirty="0"/>
              <a:t>오름차순으로</a:t>
            </a:r>
            <a:r>
              <a:rPr dirty="0"/>
              <a:t> </a:t>
            </a:r>
            <a:r>
              <a:rPr dirty="0" err="1"/>
              <a:t>정렬합니다</a:t>
            </a:r>
            <a:r>
              <a:rPr dirty="0"/>
              <a:t>.</a:t>
            </a:r>
          </a:p>
        </p:txBody>
      </p:sp>
      <p:graphicFrame>
        <p:nvGraphicFramePr>
          <p:cNvPr id="719" name="표"/>
          <p:cNvGraphicFramePr/>
          <p:nvPr/>
        </p:nvGraphicFramePr>
        <p:xfrm>
          <a:off x="8262759" y="1960602"/>
          <a:ext cx="2778660" cy="293679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371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3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4.5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5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7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7.5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8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9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12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20" name="물개"/>
          <p:cNvSpPr/>
          <p:nvPr/>
        </p:nvSpPr>
        <p:spPr>
          <a:xfrm>
            <a:off x="8699915" y="2004877"/>
            <a:ext cx="534882" cy="225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402" extrusionOk="0">
                <a:moveTo>
                  <a:pt x="18864" y="0"/>
                </a:moveTo>
                <a:cubicBezTo>
                  <a:pt x="18349" y="-11"/>
                  <a:pt x="17791" y="357"/>
                  <a:pt x="17420" y="1213"/>
                </a:cubicBezTo>
                <a:cubicBezTo>
                  <a:pt x="16680" y="2926"/>
                  <a:pt x="15539" y="5184"/>
                  <a:pt x="12706" y="6351"/>
                </a:cubicBezTo>
                <a:cubicBezTo>
                  <a:pt x="11295" y="6935"/>
                  <a:pt x="6267" y="9550"/>
                  <a:pt x="4153" y="13559"/>
                </a:cubicBezTo>
                <a:cubicBezTo>
                  <a:pt x="3778" y="14269"/>
                  <a:pt x="3284" y="14511"/>
                  <a:pt x="2817" y="14244"/>
                </a:cubicBezTo>
                <a:cubicBezTo>
                  <a:pt x="2141" y="13851"/>
                  <a:pt x="1400" y="13495"/>
                  <a:pt x="912" y="13495"/>
                </a:cubicBezTo>
                <a:cubicBezTo>
                  <a:pt x="408" y="13495"/>
                  <a:pt x="0" y="14154"/>
                  <a:pt x="0" y="14966"/>
                </a:cubicBezTo>
                <a:cubicBezTo>
                  <a:pt x="0" y="15359"/>
                  <a:pt x="96" y="15714"/>
                  <a:pt x="246" y="15981"/>
                </a:cubicBezTo>
                <a:cubicBezTo>
                  <a:pt x="102" y="16108"/>
                  <a:pt x="0" y="16347"/>
                  <a:pt x="0" y="16639"/>
                </a:cubicBezTo>
                <a:cubicBezTo>
                  <a:pt x="0" y="16931"/>
                  <a:pt x="102" y="17174"/>
                  <a:pt x="246" y="17301"/>
                </a:cubicBezTo>
                <a:cubicBezTo>
                  <a:pt x="91" y="17567"/>
                  <a:pt x="0" y="17923"/>
                  <a:pt x="0" y="18316"/>
                </a:cubicBezTo>
                <a:cubicBezTo>
                  <a:pt x="0" y="19128"/>
                  <a:pt x="408" y="19787"/>
                  <a:pt x="912" y="19787"/>
                </a:cubicBezTo>
                <a:cubicBezTo>
                  <a:pt x="1749" y="19787"/>
                  <a:pt x="2301" y="19446"/>
                  <a:pt x="2849" y="19065"/>
                </a:cubicBezTo>
                <a:cubicBezTo>
                  <a:pt x="3219" y="18811"/>
                  <a:pt x="3610" y="18784"/>
                  <a:pt x="3980" y="19037"/>
                </a:cubicBezTo>
                <a:cubicBezTo>
                  <a:pt x="4512" y="19393"/>
                  <a:pt x="5114" y="19636"/>
                  <a:pt x="6106" y="19636"/>
                </a:cubicBezTo>
                <a:cubicBezTo>
                  <a:pt x="8172" y="19636"/>
                  <a:pt x="8772" y="19636"/>
                  <a:pt x="10043" y="19636"/>
                </a:cubicBezTo>
                <a:cubicBezTo>
                  <a:pt x="11234" y="19636"/>
                  <a:pt x="12694" y="19165"/>
                  <a:pt x="14067" y="17884"/>
                </a:cubicBezTo>
                <a:cubicBezTo>
                  <a:pt x="14099" y="17858"/>
                  <a:pt x="14132" y="17895"/>
                  <a:pt x="14138" y="17971"/>
                </a:cubicBezTo>
                <a:cubicBezTo>
                  <a:pt x="14159" y="18263"/>
                  <a:pt x="14122" y="18466"/>
                  <a:pt x="13972" y="18542"/>
                </a:cubicBezTo>
                <a:cubicBezTo>
                  <a:pt x="11611" y="19684"/>
                  <a:pt x="12431" y="20167"/>
                  <a:pt x="12635" y="20243"/>
                </a:cubicBezTo>
                <a:cubicBezTo>
                  <a:pt x="12657" y="20547"/>
                  <a:pt x="12748" y="20726"/>
                  <a:pt x="12909" y="20726"/>
                </a:cubicBezTo>
                <a:cubicBezTo>
                  <a:pt x="12968" y="21589"/>
                  <a:pt x="14197" y="21385"/>
                  <a:pt x="15576" y="21373"/>
                </a:cubicBezTo>
                <a:cubicBezTo>
                  <a:pt x="16413" y="21360"/>
                  <a:pt x="16862" y="16550"/>
                  <a:pt x="16964" y="13341"/>
                </a:cubicBezTo>
                <a:cubicBezTo>
                  <a:pt x="16970" y="13226"/>
                  <a:pt x="16987" y="13113"/>
                  <a:pt x="17025" y="13011"/>
                </a:cubicBezTo>
                <a:cubicBezTo>
                  <a:pt x="17245" y="12403"/>
                  <a:pt x="17443" y="11744"/>
                  <a:pt x="17625" y="11021"/>
                </a:cubicBezTo>
                <a:cubicBezTo>
                  <a:pt x="19063" y="6150"/>
                  <a:pt x="20399" y="6871"/>
                  <a:pt x="20688" y="5919"/>
                </a:cubicBezTo>
                <a:cubicBezTo>
                  <a:pt x="20715" y="5830"/>
                  <a:pt x="20764" y="5780"/>
                  <a:pt x="20807" y="5780"/>
                </a:cubicBezTo>
                <a:cubicBezTo>
                  <a:pt x="21355" y="5780"/>
                  <a:pt x="21600" y="4247"/>
                  <a:pt x="21391" y="3854"/>
                </a:cubicBezTo>
                <a:cubicBezTo>
                  <a:pt x="21359" y="3790"/>
                  <a:pt x="21327" y="3713"/>
                  <a:pt x="21322" y="3612"/>
                </a:cubicBezTo>
                <a:cubicBezTo>
                  <a:pt x="21306" y="3244"/>
                  <a:pt x="21230" y="3091"/>
                  <a:pt x="21096" y="2989"/>
                </a:cubicBezTo>
                <a:cubicBezTo>
                  <a:pt x="20929" y="2875"/>
                  <a:pt x="20409" y="2255"/>
                  <a:pt x="20049" y="1063"/>
                </a:cubicBezTo>
                <a:cubicBezTo>
                  <a:pt x="19851" y="403"/>
                  <a:pt x="19379" y="11"/>
                  <a:pt x="1886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1" name="상어"/>
          <p:cNvSpPr/>
          <p:nvPr/>
        </p:nvSpPr>
        <p:spPr>
          <a:xfrm>
            <a:off x="8708379" y="3638463"/>
            <a:ext cx="621129" cy="225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521" extrusionOk="0">
                <a:moveTo>
                  <a:pt x="10160" y="3"/>
                </a:moveTo>
                <a:cubicBezTo>
                  <a:pt x="10044" y="30"/>
                  <a:pt x="9983" y="269"/>
                  <a:pt x="10046" y="891"/>
                </a:cubicBezTo>
                <a:cubicBezTo>
                  <a:pt x="10391" y="4250"/>
                  <a:pt x="9678" y="6794"/>
                  <a:pt x="9173" y="7278"/>
                </a:cubicBezTo>
                <a:cubicBezTo>
                  <a:pt x="8669" y="7763"/>
                  <a:pt x="4738" y="10391"/>
                  <a:pt x="4468" y="10541"/>
                </a:cubicBezTo>
                <a:cubicBezTo>
                  <a:pt x="4198" y="10691"/>
                  <a:pt x="3783" y="10947"/>
                  <a:pt x="3632" y="10351"/>
                </a:cubicBezTo>
                <a:cubicBezTo>
                  <a:pt x="2452" y="6038"/>
                  <a:pt x="791" y="3671"/>
                  <a:pt x="293" y="3252"/>
                </a:cubicBezTo>
                <a:cubicBezTo>
                  <a:pt x="47" y="3045"/>
                  <a:pt x="-75" y="3160"/>
                  <a:pt x="48" y="3562"/>
                </a:cubicBezTo>
                <a:cubicBezTo>
                  <a:pt x="203" y="4066"/>
                  <a:pt x="1794" y="8990"/>
                  <a:pt x="1994" y="11883"/>
                </a:cubicBezTo>
                <a:cubicBezTo>
                  <a:pt x="2106" y="13515"/>
                  <a:pt x="1364" y="17351"/>
                  <a:pt x="1297" y="17723"/>
                </a:cubicBezTo>
                <a:cubicBezTo>
                  <a:pt x="1229" y="18096"/>
                  <a:pt x="1094" y="18344"/>
                  <a:pt x="1297" y="18469"/>
                </a:cubicBezTo>
                <a:cubicBezTo>
                  <a:pt x="2123" y="18469"/>
                  <a:pt x="3308" y="14655"/>
                  <a:pt x="3584" y="13660"/>
                </a:cubicBezTo>
                <a:cubicBezTo>
                  <a:pt x="3799" y="12885"/>
                  <a:pt x="4479" y="12780"/>
                  <a:pt x="5065" y="13248"/>
                </a:cubicBezTo>
                <a:cubicBezTo>
                  <a:pt x="6070" y="14051"/>
                  <a:pt x="8824" y="15716"/>
                  <a:pt x="11899" y="16256"/>
                </a:cubicBezTo>
                <a:cubicBezTo>
                  <a:pt x="11800" y="18071"/>
                  <a:pt x="11191" y="20062"/>
                  <a:pt x="11072" y="20579"/>
                </a:cubicBezTo>
                <a:cubicBezTo>
                  <a:pt x="10914" y="21263"/>
                  <a:pt x="10927" y="21576"/>
                  <a:pt x="11219" y="21514"/>
                </a:cubicBezTo>
                <a:cubicBezTo>
                  <a:pt x="12413" y="21102"/>
                  <a:pt x="13574" y="18374"/>
                  <a:pt x="14269" y="16418"/>
                </a:cubicBezTo>
                <a:cubicBezTo>
                  <a:pt x="16106" y="16328"/>
                  <a:pt x="17929" y="15681"/>
                  <a:pt x="19455" y="14086"/>
                </a:cubicBezTo>
                <a:cubicBezTo>
                  <a:pt x="19654" y="13877"/>
                  <a:pt x="19705" y="13676"/>
                  <a:pt x="19528" y="13373"/>
                </a:cubicBezTo>
                <a:cubicBezTo>
                  <a:pt x="19421" y="13190"/>
                  <a:pt x="19003" y="12814"/>
                  <a:pt x="18689" y="12545"/>
                </a:cubicBezTo>
                <a:cubicBezTo>
                  <a:pt x="18644" y="12507"/>
                  <a:pt x="18659" y="12326"/>
                  <a:pt x="18706" y="12341"/>
                </a:cubicBezTo>
                <a:cubicBezTo>
                  <a:pt x="19081" y="12467"/>
                  <a:pt x="19185" y="12613"/>
                  <a:pt x="19656" y="12887"/>
                </a:cubicBezTo>
                <a:cubicBezTo>
                  <a:pt x="20040" y="13112"/>
                  <a:pt x="20484" y="12975"/>
                  <a:pt x="20748" y="12545"/>
                </a:cubicBezTo>
                <a:cubicBezTo>
                  <a:pt x="21277" y="11683"/>
                  <a:pt x="21525" y="11146"/>
                  <a:pt x="21440" y="10689"/>
                </a:cubicBezTo>
                <a:cubicBezTo>
                  <a:pt x="21216" y="9482"/>
                  <a:pt x="18218" y="5964"/>
                  <a:pt x="13635" y="5964"/>
                </a:cubicBezTo>
                <a:cubicBezTo>
                  <a:pt x="12909" y="5964"/>
                  <a:pt x="12635" y="5684"/>
                  <a:pt x="12459" y="5061"/>
                </a:cubicBezTo>
                <a:cubicBezTo>
                  <a:pt x="11839" y="2743"/>
                  <a:pt x="11155" y="1222"/>
                  <a:pt x="10601" y="392"/>
                </a:cubicBezTo>
                <a:cubicBezTo>
                  <a:pt x="10447" y="161"/>
                  <a:pt x="10276" y="-24"/>
                  <a:pt x="10160" y="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2" name="돌고래"/>
          <p:cNvSpPr/>
          <p:nvPr/>
        </p:nvSpPr>
        <p:spPr>
          <a:xfrm>
            <a:off x="8708379" y="3306120"/>
            <a:ext cx="534816" cy="243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4" h="21556" extrusionOk="0">
                <a:moveTo>
                  <a:pt x="9278" y="1"/>
                </a:moveTo>
                <a:cubicBezTo>
                  <a:pt x="8848" y="22"/>
                  <a:pt x="8502" y="256"/>
                  <a:pt x="8502" y="256"/>
                </a:cubicBezTo>
                <a:cubicBezTo>
                  <a:pt x="8502" y="256"/>
                  <a:pt x="10166" y="2363"/>
                  <a:pt x="8138" y="5494"/>
                </a:cubicBezTo>
                <a:cubicBezTo>
                  <a:pt x="8138" y="5494"/>
                  <a:pt x="5444" y="8321"/>
                  <a:pt x="2710" y="16999"/>
                </a:cubicBezTo>
                <a:cubicBezTo>
                  <a:pt x="837" y="17677"/>
                  <a:pt x="214" y="19150"/>
                  <a:pt x="16" y="19895"/>
                </a:cubicBezTo>
                <a:cubicBezTo>
                  <a:pt x="-32" y="20074"/>
                  <a:pt x="36" y="20296"/>
                  <a:pt x="129" y="20264"/>
                </a:cubicBezTo>
                <a:cubicBezTo>
                  <a:pt x="382" y="20176"/>
                  <a:pt x="838" y="20056"/>
                  <a:pt x="1297" y="20120"/>
                </a:cubicBezTo>
                <a:cubicBezTo>
                  <a:pt x="1660" y="20170"/>
                  <a:pt x="1912" y="19949"/>
                  <a:pt x="2069" y="19732"/>
                </a:cubicBezTo>
                <a:cubicBezTo>
                  <a:pt x="2067" y="19746"/>
                  <a:pt x="2063" y="19762"/>
                  <a:pt x="2061" y="19776"/>
                </a:cubicBezTo>
                <a:cubicBezTo>
                  <a:pt x="2023" y="20068"/>
                  <a:pt x="2099" y="20375"/>
                  <a:pt x="2230" y="20467"/>
                </a:cubicBezTo>
                <a:cubicBezTo>
                  <a:pt x="2515" y="20669"/>
                  <a:pt x="2839" y="21062"/>
                  <a:pt x="2987" y="21453"/>
                </a:cubicBezTo>
                <a:cubicBezTo>
                  <a:pt x="3034" y="21578"/>
                  <a:pt x="3120" y="21589"/>
                  <a:pt x="3177" y="21487"/>
                </a:cubicBezTo>
                <a:cubicBezTo>
                  <a:pt x="3839" y="20302"/>
                  <a:pt x="3673" y="18458"/>
                  <a:pt x="3559" y="17660"/>
                </a:cubicBezTo>
                <a:cubicBezTo>
                  <a:pt x="4599" y="16116"/>
                  <a:pt x="6204" y="13909"/>
                  <a:pt x="7246" y="13335"/>
                </a:cubicBezTo>
                <a:cubicBezTo>
                  <a:pt x="8873" y="12438"/>
                  <a:pt x="9633" y="12932"/>
                  <a:pt x="13794" y="11990"/>
                </a:cubicBezTo>
                <a:cubicBezTo>
                  <a:pt x="13614" y="12526"/>
                  <a:pt x="13294" y="13241"/>
                  <a:pt x="12743" y="13834"/>
                </a:cubicBezTo>
                <a:cubicBezTo>
                  <a:pt x="12645" y="13939"/>
                  <a:pt x="12655" y="14256"/>
                  <a:pt x="12760" y="14325"/>
                </a:cubicBezTo>
                <a:cubicBezTo>
                  <a:pt x="13824" y="15026"/>
                  <a:pt x="14877" y="14559"/>
                  <a:pt x="16311" y="12020"/>
                </a:cubicBezTo>
                <a:cubicBezTo>
                  <a:pt x="16585" y="12302"/>
                  <a:pt x="17539" y="13134"/>
                  <a:pt x="19139" y="12995"/>
                </a:cubicBezTo>
                <a:cubicBezTo>
                  <a:pt x="19975" y="12922"/>
                  <a:pt x="20821" y="15234"/>
                  <a:pt x="21328" y="14170"/>
                </a:cubicBezTo>
                <a:cubicBezTo>
                  <a:pt x="21568" y="13664"/>
                  <a:pt x="20111" y="11089"/>
                  <a:pt x="20111" y="11089"/>
                </a:cubicBezTo>
                <a:cubicBezTo>
                  <a:pt x="20217" y="8736"/>
                  <a:pt x="19202" y="5286"/>
                  <a:pt x="16241" y="3344"/>
                </a:cubicBezTo>
                <a:cubicBezTo>
                  <a:pt x="14570" y="2248"/>
                  <a:pt x="12514" y="2435"/>
                  <a:pt x="12514" y="2435"/>
                </a:cubicBezTo>
                <a:cubicBezTo>
                  <a:pt x="11457" y="2304"/>
                  <a:pt x="10782" y="936"/>
                  <a:pt x="10085" y="297"/>
                </a:cubicBezTo>
                <a:cubicBezTo>
                  <a:pt x="9824" y="57"/>
                  <a:pt x="9536" y="-11"/>
                  <a:pt x="9278" y="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3" name="큰어치"/>
          <p:cNvSpPr/>
          <p:nvPr/>
        </p:nvSpPr>
        <p:spPr>
          <a:xfrm>
            <a:off x="8699915" y="2639958"/>
            <a:ext cx="384787" cy="251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7" extrusionOk="0">
                <a:moveTo>
                  <a:pt x="16199" y="2"/>
                </a:moveTo>
                <a:cubicBezTo>
                  <a:pt x="16108" y="-2"/>
                  <a:pt x="16047" y="3"/>
                  <a:pt x="16013" y="7"/>
                </a:cubicBezTo>
                <a:cubicBezTo>
                  <a:pt x="15997" y="7"/>
                  <a:pt x="15981" y="31"/>
                  <a:pt x="15986" y="56"/>
                </a:cubicBezTo>
                <a:cubicBezTo>
                  <a:pt x="15992" y="213"/>
                  <a:pt x="16024" y="760"/>
                  <a:pt x="16234" y="1222"/>
                </a:cubicBezTo>
                <a:cubicBezTo>
                  <a:pt x="16245" y="1247"/>
                  <a:pt x="16245" y="1288"/>
                  <a:pt x="16224" y="1305"/>
                </a:cubicBezTo>
                <a:cubicBezTo>
                  <a:pt x="15927" y="1643"/>
                  <a:pt x="15780" y="2073"/>
                  <a:pt x="15732" y="2213"/>
                </a:cubicBezTo>
                <a:cubicBezTo>
                  <a:pt x="15726" y="2238"/>
                  <a:pt x="15737" y="2262"/>
                  <a:pt x="15754" y="2262"/>
                </a:cubicBezTo>
                <a:lnTo>
                  <a:pt x="16050" y="2262"/>
                </a:lnTo>
                <a:cubicBezTo>
                  <a:pt x="16066" y="2262"/>
                  <a:pt x="16078" y="2295"/>
                  <a:pt x="16062" y="2311"/>
                </a:cubicBezTo>
                <a:cubicBezTo>
                  <a:pt x="15717" y="2749"/>
                  <a:pt x="15527" y="3319"/>
                  <a:pt x="15479" y="3493"/>
                </a:cubicBezTo>
                <a:cubicBezTo>
                  <a:pt x="15473" y="3517"/>
                  <a:pt x="15485" y="3542"/>
                  <a:pt x="15501" y="3542"/>
                </a:cubicBezTo>
                <a:lnTo>
                  <a:pt x="15738" y="3542"/>
                </a:lnTo>
                <a:cubicBezTo>
                  <a:pt x="15760" y="3542"/>
                  <a:pt x="15775" y="3574"/>
                  <a:pt x="15775" y="3598"/>
                </a:cubicBezTo>
                <a:cubicBezTo>
                  <a:pt x="15678" y="4779"/>
                  <a:pt x="14599" y="5547"/>
                  <a:pt x="14033" y="5663"/>
                </a:cubicBezTo>
                <a:cubicBezTo>
                  <a:pt x="12447" y="5993"/>
                  <a:pt x="10728" y="6430"/>
                  <a:pt x="7330" y="11442"/>
                </a:cubicBezTo>
                <a:cubicBezTo>
                  <a:pt x="7282" y="11516"/>
                  <a:pt x="7217" y="11567"/>
                  <a:pt x="7146" y="11591"/>
                </a:cubicBezTo>
                <a:cubicBezTo>
                  <a:pt x="6095" y="11922"/>
                  <a:pt x="1840" y="13275"/>
                  <a:pt x="22" y="14406"/>
                </a:cubicBezTo>
                <a:cubicBezTo>
                  <a:pt x="-10" y="14423"/>
                  <a:pt x="-5" y="14498"/>
                  <a:pt x="27" y="14515"/>
                </a:cubicBezTo>
                <a:cubicBezTo>
                  <a:pt x="1408" y="15035"/>
                  <a:pt x="2125" y="14860"/>
                  <a:pt x="6078" y="13506"/>
                </a:cubicBezTo>
                <a:cubicBezTo>
                  <a:pt x="6153" y="13481"/>
                  <a:pt x="6225" y="13524"/>
                  <a:pt x="6273" y="13607"/>
                </a:cubicBezTo>
                <a:cubicBezTo>
                  <a:pt x="6926" y="14762"/>
                  <a:pt x="8317" y="14324"/>
                  <a:pt x="9056" y="14275"/>
                </a:cubicBezTo>
                <a:cubicBezTo>
                  <a:pt x="9417" y="14250"/>
                  <a:pt x="9821" y="14595"/>
                  <a:pt x="10387" y="15000"/>
                </a:cubicBezTo>
                <a:cubicBezTo>
                  <a:pt x="10431" y="15033"/>
                  <a:pt x="10448" y="15109"/>
                  <a:pt x="10426" y="15175"/>
                </a:cubicBezTo>
                <a:cubicBezTo>
                  <a:pt x="10205" y="15803"/>
                  <a:pt x="10004" y="16636"/>
                  <a:pt x="10015" y="16801"/>
                </a:cubicBezTo>
                <a:cubicBezTo>
                  <a:pt x="10107" y="17915"/>
                  <a:pt x="10824" y="19757"/>
                  <a:pt x="10743" y="20418"/>
                </a:cubicBezTo>
                <a:cubicBezTo>
                  <a:pt x="10657" y="21078"/>
                  <a:pt x="10339" y="20665"/>
                  <a:pt x="10059" y="20722"/>
                </a:cubicBezTo>
                <a:cubicBezTo>
                  <a:pt x="9697" y="20788"/>
                  <a:pt x="9336" y="20879"/>
                  <a:pt x="9255" y="21597"/>
                </a:cubicBezTo>
                <a:cubicBezTo>
                  <a:pt x="9341" y="21457"/>
                  <a:pt x="9472" y="21277"/>
                  <a:pt x="9671" y="21244"/>
                </a:cubicBezTo>
                <a:cubicBezTo>
                  <a:pt x="9795" y="21466"/>
                  <a:pt x="9881" y="21590"/>
                  <a:pt x="10103" y="21581"/>
                </a:cubicBezTo>
                <a:cubicBezTo>
                  <a:pt x="10437" y="21581"/>
                  <a:pt x="10695" y="21168"/>
                  <a:pt x="11078" y="21184"/>
                </a:cubicBezTo>
                <a:cubicBezTo>
                  <a:pt x="11418" y="21192"/>
                  <a:pt x="12114" y="21581"/>
                  <a:pt x="12405" y="21581"/>
                </a:cubicBezTo>
                <a:cubicBezTo>
                  <a:pt x="12739" y="21581"/>
                  <a:pt x="12799" y="21507"/>
                  <a:pt x="12961" y="21218"/>
                </a:cubicBezTo>
                <a:cubicBezTo>
                  <a:pt x="13144" y="21160"/>
                  <a:pt x="13240" y="21333"/>
                  <a:pt x="13305" y="21589"/>
                </a:cubicBezTo>
                <a:cubicBezTo>
                  <a:pt x="13461" y="20879"/>
                  <a:pt x="13236" y="20771"/>
                  <a:pt x="12745" y="20738"/>
                </a:cubicBezTo>
                <a:cubicBezTo>
                  <a:pt x="12335" y="20713"/>
                  <a:pt x="11650" y="20978"/>
                  <a:pt x="11299" y="20152"/>
                </a:cubicBezTo>
                <a:cubicBezTo>
                  <a:pt x="10954" y="19327"/>
                  <a:pt x="10716" y="17857"/>
                  <a:pt x="10743" y="16924"/>
                </a:cubicBezTo>
                <a:cubicBezTo>
                  <a:pt x="10748" y="16702"/>
                  <a:pt x="11369" y="16156"/>
                  <a:pt x="11731" y="15867"/>
                </a:cubicBezTo>
                <a:cubicBezTo>
                  <a:pt x="11795" y="15817"/>
                  <a:pt x="11871" y="15801"/>
                  <a:pt x="11941" y="15825"/>
                </a:cubicBezTo>
                <a:cubicBezTo>
                  <a:pt x="12243" y="15933"/>
                  <a:pt x="12577" y="16008"/>
                  <a:pt x="12944" y="16058"/>
                </a:cubicBezTo>
                <a:cubicBezTo>
                  <a:pt x="12998" y="16066"/>
                  <a:pt x="13036" y="16148"/>
                  <a:pt x="13020" y="16223"/>
                </a:cubicBezTo>
                <a:cubicBezTo>
                  <a:pt x="12966" y="16520"/>
                  <a:pt x="12938" y="16801"/>
                  <a:pt x="12976" y="17007"/>
                </a:cubicBezTo>
                <a:cubicBezTo>
                  <a:pt x="13132" y="17874"/>
                  <a:pt x="15032" y="20094"/>
                  <a:pt x="14961" y="20482"/>
                </a:cubicBezTo>
                <a:cubicBezTo>
                  <a:pt x="14897" y="20854"/>
                  <a:pt x="14573" y="20755"/>
                  <a:pt x="14282" y="20722"/>
                </a:cubicBezTo>
                <a:cubicBezTo>
                  <a:pt x="13899" y="20689"/>
                  <a:pt x="13553" y="20847"/>
                  <a:pt x="13515" y="21581"/>
                </a:cubicBezTo>
                <a:cubicBezTo>
                  <a:pt x="13774" y="21144"/>
                  <a:pt x="13910" y="21225"/>
                  <a:pt x="13910" y="21225"/>
                </a:cubicBezTo>
                <a:cubicBezTo>
                  <a:pt x="13910" y="21225"/>
                  <a:pt x="14055" y="21581"/>
                  <a:pt x="14351" y="21581"/>
                </a:cubicBezTo>
                <a:cubicBezTo>
                  <a:pt x="14810" y="21581"/>
                  <a:pt x="14853" y="21153"/>
                  <a:pt x="15295" y="21161"/>
                </a:cubicBezTo>
                <a:cubicBezTo>
                  <a:pt x="15683" y="21169"/>
                  <a:pt x="16314" y="21598"/>
                  <a:pt x="16702" y="21581"/>
                </a:cubicBezTo>
                <a:cubicBezTo>
                  <a:pt x="17145" y="21557"/>
                  <a:pt x="17188" y="21210"/>
                  <a:pt x="17188" y="21210"/>
                </a:cubicBezTo>
                <a:cubicBezTo>
                  <a:pt x="17188" y="21210"/>
                  <a:pt x="17463" y="21094"/>
                  <a:pt x="17560" y="21581"/>
                </a:cubicBezTo>
                <a:cubicBezTo>
                  <a:pt x="17706" y="21144"/>
                  <a:pt x="17571" y="20630"/>
                  <a:pt x="16972" y="20738"/>
                </a:cubicBezTo>
                <a:cubicBezTo>
                  <a:pt x="16471" y="20820"/>
                  <a:pt x="15667" y="20672"/>
                  <a:pt x="15484" y="20201"/>
                </a:cubicBezTo>
                <a:cubicBezTo>
                  <a:pt x="15301" y="19731"/>
                  <a:pt x="13828" y="17890"/>
                  <a:pt x="13974" y="17056"/>
                </a:cubicBezTo>
                <a:cubicBezTo>
                  <a:pt x="14017" y="16800"/>
                  <a:pt x="14239" y="16397"/>
                  <a:pt x="14476" y="16042"/>
                </a:cubicBezTo>
                <a:cubicBezTo>
                  <a:pt x="14525" y="15968"/>
                  <a:pt x="14583" y="15917"/>
                  <a:pt x="14653" y="15892"/>
                </a:cubicBezTo>
                <a:cubicBezTo>
                  <a:pt x="16843" y="15083"/>
                  <a:pt x="18564" y="11928"/>
                  <a:pt x="18791" y="9179"/>
                </a:cubicBezTo>
                <a:cubicBezTo>
                  <a:pt x="18942" y="7305"/>
                  <a:pt x="19340" y="6102"/>
                  <a:pt x="19637" y="5433"/>
                </a:cubicBezTo>
                <a:cubicBezTo>
                  <a:pt x="19701" y="5293"/>
                  <a:pt x="19798" y="5202"/>
                  <a:pt x="19911" y="5185"/>
                </a:cubicBezTo>
                <a:cubicBezTo>
                  <a:pt x="20882" y="5061"/>
                  <a:pt x="21347" y="4704"/>
                  <a:pt x="21536" y="4514"/>
                </a:cubicBezTo>
                <a:cubicBezTo>
                  <a:pt x="21590" y="4473"/>
                  <a:pt x="21583" y="4350"/>
                  <a:pt x="21529" y="4300"/>
                </a:cubicBezTo>
                <a:cubicBezTo>
                  <a:pt x="21341" y="4135"/>
                  <a:pt x="20867" y="3823"/>
                  <a:pt x="19918" y="3658"/>
                </a:cubicBezTo>
                <a:cubicBezTo>
                  <a:pt x="19832" y="3641"/>
                  <a:pt x="19755" y="3557"/>
                  <a:pt x="19718" y="3433"/>
                </a:cubicBezTo>
                <a:cubicBezTo>
                  <a:pt x="19513" y="2723"/>
                  <a:pt x="18969" y="1245"/>
                  <a:pt x="17766" y="551"/>
                </a:cubicBezTo>
                <a:cubicBezTo>
                  <a:pt x="16993" y="106"/>
                  <a:pt x="16469" y="13"/>
                  <a:pt x="16199" y="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4" name="두루미"/>
          <p:cNvSpPr/>
          <p:nvPr/>
        </p:nvSpPr>
        <p:spPr>
          <a:xfrm>
            <a:off x="8879561" y="2313325"/>
            <a:ext cx="175590" cy="28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70" extrusionOk="0">
                <a:moveTo>
                  <a:pt x="15177" y="4"/>
                </a:moveTo>
                <a:cubicBezTo>
                  <a:pt x="14654" y="24"/>
                  <a:pt x="14088" y="119"/>
                  <a:pt x="13560" y="287"/>
                </a:cubicBezTo>
                <a:cubicBezTo>
                  <a:pt x="11800" y="745"/>
                  <a:pt x="10437" y="2249"/>
                  <a:pt x="8853" y="2918"/>
                </a:cubicBezTo>
                <a:cubicBezTo>
                  <a:pt x="8800" y="2940"/>
                  <a:pt x="8836" y="2994"/>
                  <a:pt x="8897" y="2989"/>
                </a:cubicBezTo>
                <a:cubicBezTo>
                  <a:pt x="9800" y="2897"/>
                  <a:pt x="10739" y="2470"/>
                  <a:pt x="11482" y="2060"/>
                </a:cubicBezTo>
                <a:cubicBezTo>
                  <a:pt x="11517" y="2039"/>
                  <a:pt x="11570" y="2055"/>
                  <a:pt x="11570" y="2087"/>
                </a:cubicBezTo>
                <a:cubicBezTo>
                  <a:pt x="11349" y="3689"/>
                  <a:pt x="13798" y="3700"/>
                  <a:pt x="14417" y="3894"/>
                </a:cubicBezTo>
                <a:cubicBezTo>
                  <a:pt x="15054" y="4094"/>
                  <a:pt x="15150" y="5346"/>
                  <a:pt x="13815" y="5896"/>
                </a:cubicBezTo>
                <a:cubicBezTo>
                  <a:pt x="12576" y="6409"/>
                  <a:pt x="11960" y="5059"/>
                  <a:pt x="9890" y="5534"/>
                </a:cubicBezTo>
                <a:cubicBezTo>
                  <a:pt x="744" y="8144"/>
                  <a:pt x="44" y="15168"/>
                  <a:pt x="0" y="15821"/>
                </a:cubicBezTo>
                <a:cubicBezTo>
                  <a:pt x="0" y="15848"/>
                  <a:pt x="36" y="15875"/>
                  <a:pt x="80" y="15875"/>
                </a:cubicBezTo>
                <a:cubicBezTo>
                  <a:pt x="284" y="15885"/>
                  <a:pt x="830" y="15853"/>
                  <a:pt x="1122" y="15308"/>
                </a:cubicBezTo>
                <a:cubicBezTo>
                  <a:pt x="1246" y="15082"/>
                  <a:pt x="1362" y="14898"/>
                  <a:pt x="1423" y="14801"/>
                </a:cubicBezTo>
                <a:cubicBezTo>
                  <a:pt x="1450" y="14763"/>
                  <a:pt x="1513" y="14737"/>
                  <a:pt x="1584" y="14742"/>
                </a:cubicBezTo>
                <a:cubicBezTo>
                  <a:pt x="1796" y="14758"/>
                  <a:pt x="2247" y="14737"/>
                  <a:pt x="2521" y="14310"/>
                </a:cubicBezTo>
                <a:cubicBezTo>
                  <a:pt x="3158" y="13323"/>
                  <a:pt x="4139" y="12838"/>
                  <a:pt x="6855" y="12234"/>
                </a:cubicBezTo>
                <a:cubicBezTo>
                  <a:pt x="6917" y="12218"/>
                  <a:pt x="6988" y="12250"/>
                  <a:pt x="6988" y="12288"/>
                </a:cubicBezTo>
                <a:cubicBezTo>
                  <a:pt x="7014" y="12962"/>
                  <a:pt x="7005" y="14024"/>
                  <a:pt x="6722" y="14477"/>
                </a:cubicBezTo>
                <a:cubicBezTo>
                  <a:pt x="6306" y="15146"/>
                  <a:pt x="6615" y="15405"/>
                  <a:pt x="6775" y="15750"/>
                </a:cubicBezTo>
                <a:cubicBezTo>
                  <a:pt x="6934" y="16095"/>
                  <a:pt x="7289" y="20776"/>
                  <a:pt x="7289" y="20884"/>
                </a:cubicBezTo>
                <a:cubicBezTo>
                  <a:pt x="7289" y="20992"/>
                  <a:pt x="7245" y="21219"/>
                  <a:pt x="6706" y="21246"/>
                </a:cubicBezTo>
                <a:cubicBezTo>
                  <a:pt x="6166" y="21268"/>
                  <a:pt x="6120" y="21570"/>
                  <a:pt x="6120" y="21570"/>
                </a:cubicBezTo>
                <a:cubicBezTo>
                  <a:pt x="6120" y="21570"/>
                  <a:pt x="6369" y="21570"/>
                  <a:pt x="6573" y="21570"/>
                </a:cubicBezTo>
                <a:cubicBezTo>
                  <a:pt x="6776" y="21570"/>
                  <a:pt x="7225" y="21559"/>
                  <a:pt x="7402" y="21332"/>
                </a:cubicBezTo>
                <a:cubicBezTo>
                  <a:pt x="7402" y="21419"/>
                  <a:pt x="7624" y="21570"/>
                  <a:pt x="7969" y="21570"/>
                </a:cubicBezTo>
                <a:cubicBezTo>
                  <a:pt x="8314" y="21570"/>
                  <a:pt x="9995" y="21570"/>
                  <a:pt x="9995" y="21570"/>
                </a:cubicBezTo>
                <a:cubicBezTo>
                  <a:pt x="9995" y="21570"/>
                  <a:pt x="9995" y="21365"/>
                  <a:pt x="8969" y="21268"/>
                </a:cubicBezTo>
                <a:cubicBezTo>
                  <a:pt x="8173" y="21193"/>
                  <a:pt x="7890" y="21246"/>
                  <a:pt x="7872" y="20896"/>
                </a:cubicBezTo>
                <a:cubicBezTo>
                  <a:pt x="7854" y="20545"/>
                  <a:pt x="7546" y="15794"/>
                  <a:pt x="7546" y="15794"/>
                </a:cubicBezTo>
                <a:cubicBezTo>
                  <a:pt x="7502" y="15384"/>
                  <a:pt x="8366" y="15253"/>
                  <a:pt x="7623" y="14487"/>
                </a:cubicBezTo>
                <a:cubicBezTo>
                  <a:pt x="7376" y="14223"/>
                  <a:pt x="7844" y="12961"/>
                  <a:pt x="8154" y="12060"/>
                </a:cubicBezTo>
                <a:cubicBezTo>
                  <a:pt x="8181" y="11996"/>
                  <a:pt x="8252" y="11942"/>
                  <a:pt x="8359" y="11920"/>
                </a:cubicBezTo>
                <a:cubicBezTo>
                  <a:pt x="8500" y="11888"/>
                  <a:pt x="8632" y="11862"/>
                  <a:pt x="8765" y="11829"/>
                </a:cubicBezTo>
                <a:cubicBezTo>
                  <a:pt x="8827" y="11813"/>
                  <a:pt x="8899" y="11839"/>
                  <a:pt x="8917" y="11877"/>
                </a:cubicBezTo>
                <a:cubicBezTo>
                  <a:pt x="9147" y="12648"/>
                  <a:pt x="9501" y="14012"/>
                  <a:pt x="9315" y="14492"/>
                </a:cubicBezTo>
                <a:cubicBezTo>
                  <a:pt x="9058" y="15161"/>
                  <a:pt x="9429" y="15415"/>
                  <a:pt x="9677" y="15760"/>
                </a:cubicBezTo>
                <a:cubicBezTo>
                  <a:pt x="9916" y="16105"/>
                  <a:pt x="11436" y="20761"/>
                  <a:pt x="11463" y="20869"/>
                </a:cubicBezTo>
                <a:cubicBezTo>
                  <a:pt x="11489" y="20977"/>
                  <a:pt x="11499" y="21203"/>
                  <a:pt x="10959" y="21224"/>
                </a:cubicBezTo>
                <a:cubicBezTo>
                  <a:pt x="10420" y="21246"/>
                  <a:pt x="10429" y="21543"/>
                  <a:pt x="10429" y="21543"/>
                </a:cubicBezTo>
                <a:cubicBezTo>
                  <a:pt x="10429" y="21543"/>
                  <a:pt x="10676" y="21543"/>
                  <a:pt x="10879" y="21543"/>
                </a:cubicBezTo>
                <a:cubicBezTo>
                  <a:pt x="11083" y="21543"/>
                  <a:pt x="11535" y="21532"/>
                  <a:pt x="11659" y="21305"/>
                </a:cubicBezTo>
                <a:cubicBezTo>
                  <a:pt x="11676" y="21386"/>
                  <a:pt x="11941" y="21543"/>
                  <a:pt x="12286" y="21543"/>
                </a:cubicBezTo>
                <a:cubicBezTo>
                  <a:pt x="12622" y="21543"/>
                  <a:pt x="14321" y="21543"/>
                  <a:pt x="14321" y="21543"/>
                </a:cubicBezTo>
                <a:cubicBezTo>
                  <a:pt x="14321" y="21543"/>
                  <a:pt x="14293" y="21338"/>
                  <a:pt x="13232" y="21241"/>
                </a:cubicBezTo>
                <a:cubicBezTo>
                  <a:pt x="12409" y="21166"/>
                  <a:pt x="12144" y="21219"/>
                  <a:pt x="12037" y="20869"/>
                </a:cubicBezTo>
                <a:cubicBezTo>
                  <a:pt x="11931" y="20518"/>
                  <a:pt x="10445" y="15794"/>
                  <a:pt x="10445" y="15794"/>
                </a:cubicBezTo>
                <a:cubicBezTo>
                  <a:pt x="10304" y="15389"/>
                  <a:pt x="11136" y="15258"/>
                  <a:pt x="10208" y="14492"/>
                </a:cubicBezTo>
                <a:cubicBezTo>
                  <a:pt x="9845" y="14196"/>
                  <a:pt x="9933" y="12599"/>
                  <a:pt x="10031" y="11553"/>
                </a:cubicBezTo>
                <a:cubicBezTo>
                  <a:pt x="10040" y="11488"/>
                  <a:pt x="10091" y="11430"/>
                  <a:pt x="10188" y="11398"/>
                </a:cubicBezTo>
                <a:cubicBezTo>
                  <a:pt x="12046" y="10713"/>
                  <a:pt x="12772" y="9818"/>
                  <a:pt x="12878" y="9052"/>
                </a:cubicBezTo>
                <a:cubicBezTo>
                  <a:pt x="12895" y="8917"/>
                  <a:pt x="13002" y="8792"/>
                  <a:pt x="13179" y="8711"/>
                </a:cubicBezTo>
                <a:cubicBezTo>
                  <a:pt x="14674" y="8015"/>
                  <a:pt x="16683" y="6738"/>
                  <a:pt x="16966" y="5060"/>
                </a:cubicBezTo>
                <a:cubicBezTo>
                  <a:pt x="17267" y="3270"/>
                  <a:pt x="16276" y="2707"/>
                  <a:pt x="14578" y="2546"/>
                </a:cubicBezTo>
                <a:cubicBezTo>
                  <a:pt x="13357" y="2432"/>
                  <a:pt x="13631" y="1758"/>
                  <a:pt x="14409" y="1597"/>
                </a:cubicBezTo>
                <a:cubicBezTo>
                  <a:pt x="17699" y="1343"/>
                  <a:pt x="19998" y="1759"/>
                  <a:pt x="21316" y="2018"/>
                </a:cubicBezTo>
                <a:cubicBezTo>
                  <a:pt x="21476" y="2061"/>
                  <a:pt x="21600" y="1914"/>
                  <a:pt x="21441" y="1844"/>
                </a:cubicBezTo>
                <a:cubicBezTo>
                  <a:pt x="20698" y="1515"/>
                  <a:pt x="19343" y="1036"/>
                  <a:pt x="17168" y="621"/>
                </a:cubicBezTo>
                <a:cubicBezTo>
                  <a:pt x="17097" y="610"/>
                  <a:pt x="17045" y="578"/>
                  <a:pt x="17018" y="535"/>
                </a:cubicBezTo>
                <a:cubicBezTo>
                  <a:pt x="16797" y="144"/>
                  <a:pt x="16049" y="-30"/>
                  <a:pt x="15177" y="4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5" name="비행하는 독수리"/>
          <p:cNvSpPr/>
          <p:nvPr/>
        </p:nvSpPr>
        <p:spPr>
          <a:xfrm>
            <a:off x="8826331" y="2950461"/>
            <a:ext cx="282051" cy="281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0" h="21590" extrusionOk="0">
                <a:moveTo>
                  <a:pt x="3268" y="2"/>
                </a:moveTo>
                <a:cubicBezTo>
                  <a:pt x="3258" y="6"/>
                  <a:pt x="3250" y="16"/>
                  <a:pt x="3250" y="29"/>
                </a:cubicBezTo>
                <a:cubicBezTo>
                  <a:pt x="3235" y="229"/>
                  <a:pt x="3307" y="959"/>
                  <a:pt x="4633" y="2524"/>
                </a:cubicBezTo>
                <a:cubicBezTo>
                  <a:pt x="4643" y="2540"/>
                  <a:pt x="4627" y="2562"/>
                  <a:pt x="4611" y="2551"/>
                </a:cubicBezTo>
                <a:cubicBezTo>
                  <a:pt x="3633" y="1839"/>
                  <a:pt x="1772" y="376"/>
                  <a:pt x="1446" y="122"/>
                </a:cubicBezTo>
                <a:cubicBezTo>
                  <a:pt x="1425" y="106"/>
                  <a:pt x="1393" y="122"/>
                  <a:pt x="1393" y="149"/>
                </a:cubicBezTo>
                <a:cubicBezTo>
                  <a:pt x="1398" y="392"/>
                  <a:pt x="1587" y="1320"/>
                  <a:pt x="3901" y="2988"/>
                </a:cubicBezTo>
                <a:cubicBezTo>
                  <a:pt x="3917" y="2999"/>
                  <a:pt x="3902" y="3026"/>
                  <a:pt x="3886" y="3015"/>
                </a:cubicBezTo>
                <a:cubicBezTo>
                  <a:pt x="2756" y="2454"/>
                  <a:pt x="715" y="1563"/>
                  <a:pt x="257" y="1364"/>
                </a:cubicBezTo>
                <a:cubicBezTo>
                  <a:pt x="226" y="1353"/>
                  <a:pt x="199" y="1384"/>
                  <a:pt x="215" y="1411"/>
                </a:cubicBezTo>
                <a:cubicBezTo>
                  <a:pt x="393" y="1692"/>
                  <a:pt x="1120" y="2600"/>
                  <a:pt x="3466" y="3636"/>
                </a:cubicBezTo>
                <a:cubicBezTo>
                  <a:pt x="3481" y="3641"/>
                  <a:pt x="3475" y="3674"/>
                  <a:pt x="3454" y="3668"/>
                </a:cubicBezTo>
                <a:cubicBezTo>
                  <a:pt x="1492" y="3301"/>
                  <a:pt x="378" y="3053"/>
                  <a:pt x="78" y="2988"/>
                </a:cubicBezTo>
                <a:cubicBezTo>
                  <a:pt x="47" y="2983"/>
                  <a:pt x="26" y="3015"/>
                  <a:pt x="47" y="3042"/>
                </a:cubicBezTo>
                <a:cubicBezTo>
                  <a:pt x="215" y="3247"/>
                  <a:pt x="877" y="3841"/>
                  <a:pt x="3191" y="4397"/>
                </a:cubicBezTo>
                <a:cubicBezTo>
                  <a:pt x="3212" y="4402"/>
                  <a:pt x="3207" y="4434"/>
                  <a:pt x="3186" y="4429"/>
                </a:cubicBezTo>
                <a:cubicBezTo>
                  <a:pt x="1445" y="4294"/>
                  <a:pt x="462" y="4230"/>
                  <a:pt x="131" y="4208"/>
                </a:cubicBezTo>
                <a:cubicBezTo>
                  <a:pt x="94" y="4208"/>
                  <a:pt x="83" y="4251"/>
                  <a:pt x="109" y="4272"/>
                </a:cubicBezTo>
                <a:cubicBezTo>
                  <a:pt x="393" y="4450"/>
                  <a:pt x="1215" y="4910"/>
                  <a:pt x="2356" y="5148"/>
                </a:cubicBezTo>
                <a:cubicBezTo>
                  <a:pt x="2382" y="5153"/>
                  <a:pt x="2382" y="5191"/>
                  <a:pt x="2356" y="5197"/>
                </a:cubicBezTo>
                <a:cubicBezTo>
                  <a:pt x="1457" y="5445"/>
                  <a:pt x="1256" y="5811"/>
                  <a:pt x="1219" y="5909"/>
                </a:cubicBezTo>
                <a:cubicBezTo>
                  <a:pt x="1214" y="5919"/>
                  <a:pt x="1220" y="5935"/>
                  <a:pt x="1230" y="5946"/>
                </a:cubicBezTo>
                <a:cubicBezTo>
                  <a:pt x="1309" y="6005"/>
                  <a:pt x="1672" y="6243"/>
                  <a:pt x="2177" y="6314"/>
                </a:cubicBezTo>
                <a:cubicBezTo>
                  <a:pt x="2209" y="6319"/>
                  <a:pt x="2224" y="6357"/>
                  <a:pt x="2203" y="6384"/>
                </a:cubicBezTo>
                <a:cubicBezTo>
                  <a:pt x="1883" y="6784"/>
                  <a:pt x="2113" y="7470"/>
                  <a:pt x="2687" y="7626"/>
                </a:cubicBezTo>
                <a:cubicBezTo>
                  <a:pt x="2718" y="7631"/>
                  <a:pt x="2729" y="7668"/>
                  <a:pt x="2708" y="7695"/>
                </a:cubicBezTo>
                <a:cubicBezTo>
                  <a:pt x="2350" y="8149"/>
                  <a:pt x="2640" y="8900"/>
                  <a:pt x="3413" y="8895"/>
                </a:cubicBezTo>
                <a:cubicBezTo>
                  <a:pt x="3434" y="8895"/>
                  <a:pt x="3449" y="8911"/>
                  <a:pt x="3454" y="8927"/>
                </a:cubicBezTo>
                <a:cubicBezTo>
                  <a:pt x="3754" y="10120"/>
                  <a:pt x="5690" y="11308"/>
                  <a:pt x="5832" y="13030"/>
                </a:cubicBezTo>
                <a:cubicBezTo>
                  <a:pt x="5832" y="13057"/>
                  <a:pt x="5816" y="13083"/>
                  <a:pt x="5790" y="13094"/>
                </a:cubicBezTo>
                <a:cubicBezTo>
                  <a:pt x="2871" y="13915"/>
                  <a:pt x="-547" y="13024"/>
                  <a:pt x="121" y="14488"/>
                </a:cubicBezTo>
                <a:cubicBezTo>
                  <a:pt x="121" y="14488"/>
                  <a:pt x="199" y="14675"/>
                  <a:pt x="404" y="14854"/>
                </a:cubicBezTo>
                <a:cubicBezTo>
                  <a:pt x="435" y="14881"/>
                  <a:pt x="431" y="14930"/>
                  <a:pt x="394" y="14951"/>
                </a:cubicBezTo>
                <a:cubicBezTo>
                  <a:pt x="110" y="15086"/>
                  <a:pt x="-6" y="15685"/>
                  <a:pt x="284" y="15933"/>
                </a:cubicBezTo>
                <a:cubicBezTo>
                  <a:pt x="315" y="15960"/>
                  <a:pt x="309" y="16005"/>
                  <a:pt x="272" y="16026"/>
                </a:cubicBezTo>
                <a:cubicBezTo>
                  <a:pt x="-12" y="16210"/>
                  <a:pt x="-95" y="16593"/>
                  <a:pt x="126" y="17057"/>
                </a:cubicBezTo>
                <a:cubicBezTo>
                  <a:pt x="399" y="17629"/>
                  <a:pt x="1014" y="17559"/>
                  <a:pt x="1240" y="17511"/>
                </a:cubicBezTo>
                <a:cubicBezTo>
                  <a:pt x="1288" y="17500"/>
                  <a:pt x="1331" y="17522"/>
                  <a:pt x="1357" y="17565"/>
                </a:cubicBezTo>
                <a:cubicBezTo>
                  <a:pt x="1420" y="17678"/>
                  <a:pt x="1592" y="17893"/>
                  <a:pt x="2060" y="17985"/>
                </a:cubicBezTo>
                <a:cubicBezTo>
                  <a:pt x="2581" y="18087"/>
                  <a:pt x="2845" y="17915"/>
                  <a:pt x="2945" y="17823"/>
                </a:cubicBezTo>
                <a:cubicBezTo>
                  <a:pt x="2971" y="17801"/>
                  <a:pt x="3008" y="17807"/>
                  <a:pt x="3023" y="17840"/>
                </a:cubicBezTo>
                <a:cubicBezTo>
                  <a:pt x="3092" y="17964"/>
                  <a:pt x="3291" y="18217"/>
                  <a:pt x="3870" y="18228"/>
                </a:cubicBezTo>
                <a:cubicBezTo>
                  <a:pt x="4538" y="18239"/>
                  <a:pt x="6311" y="17484"/>
                  <a:pt x="7852" y="15481"/>
                </a:cubicBezTo>
                <a:cubicBezTo>
                  <a:pt x="7873" y="15449"/>
                  <a:pt x="7914" y="15437"/>
                  <a:pt x="7951" y="15447"/>
                </a:cubicBezTo>
                <a:cubicBezTo>
                  <a:pt x="9650" y="16014"/>
                  <a:pt x="9803" y="17445"/>
                  <a:pt x="12490" y="17656"/>
                </a:cubicBezTo>
                <a:cubicBezTo>
                  <a:pt x="12517" y="17656"/>
                  <a:pt x="12533" y="17678"/>
                  <a:pt x="12538" y="17705"/>
                </a:cubicBezTo>
                <a:cubicBezTo>
                  <a:pt x="12638" y="18374"/>
                  <a:pt x="13427" y="18957"/>
                  <a:pt x="14226" y="18795"/>
                </a:cubicBezTo>
                <a:cubicBezTo>
                  <a:pt x="14263" y="18789"/>
                  <a:pt x="14299" y="18828"/>
                  <a:pt x="14284" y="18866"/>
                </a:cubicBezTo>
                <a:cubicBezTo>
                  <a:pt x="14099" y="19449"/>
                  <a:pt x="14321" y="19956"/>
                  <a:pt x="14384" y="20080"/>
                </a:cubicBezTo>
                <a:cubicBezTo>
                  <a:pt x="14394" y="20096"/>
                  <a:pt x="14410" y="20108"/>
                  <a:pt x="14431" y="20102"/>
                </a:cubicBezTo>
                <a:cubicBezTo>
                  <a:pt x="14573" y="20064"/>
                  <a:pt x="15152" y="19869"/>
                  <a:pt x="15620" y="19281"/>
                </a:cubicBezTo>
                <a:cubicBezTo>
                  <a:pt x="15630" y="19264"/>
                  <a:pt x="15651" y="19276"/>
                  <a:pt x="15651" y="19297"/>
                </a:cubicBezTo>
                <a:cubicBezTo>
                  <a:pt x="15409" y="20771"/>
                  <a:pt x="15904" y="21290"/>
                  <a:pt x="16062" y="21420"/>
                </a:cubicBezTo>
                <a:cubicBezTo>
                  <a:pt x="16083" y="21436"/>
                  <a:pt x="16114" y="21425"/>
                  <a:pt x="16124" y="21398"/>
                </a:cubicBezTo>
                <a:cubicBezTo>
                  <a:pt x="16193" y="21182"/>
                  <a:pt x="16477" y="20340"/>
                  <a:pt x="16777" y="19535"/>
                </a:cubicBezTo>
                <a:cubicBezTo>
                  <a:pt x="16782" y="19514"/>
                  <a:pt x="16813" y="19524"/>
                  <a:pt x="16808" y="19540"/>
                </a:cubicBezTo>
                <a:cubicBezTo>
                  <a:pt x="16692" y="21063"/>
                  <a:pt x="17140" y="21485"/>
                  <a:pt x="17293" y="21582"/>
                </a:cubicBezTo>
                <a:cubicBezTo>
                  <a:pt x="17314" y="21598"/>
                  <a:pt x="17345" y="21587"/>
                  <a:pt x="17355" y="21555"/>
                </a:cubicBezTo>
                <a:lnTo>
                  <a:pt x="17871" y="19638"/>
                </a:lnTo>
                <a:cubicBezTo>
                  <a:pt x="17877" y="19622"/>
                  <a:pt x="17903" y="19622"/>
                  <a:pt x="17903" y="19638"/>
                </a:cubicBezTo>
                <a:cubicBezTo>
                  <a:pt x="18076" y="20362"/>
                  <a:pt x="18533" y="20923"/>
                  <a:pt x="18680" y="21096"/>
                </a:cubicBezTo>
                <a:cubicBezTo>
                  <a:pt x="18701" y="21118"/>
                  <a:pt x="18739" y="21111"/>
                  <a:pt x="18749" y="21079"/>
                </a:cubicBezTo>
                <a:cubicBezTo>
                  <a:pt x="18817" y="20863"/>
                  <a:pt x="19013" y="20140"/>
                  <a:pt x="18923" y="19368"/>
                </a:cubicBezTo>
                <a:cubicBezTo>
                  <a:pt x="18923" y="19352"/>
                  <a:pt x="18944" y="19340"/>
                  <a:pt x="18955" y="19357"/>
                </a:cubicBezTo>
                <a:cubicBezTo>
                  <a:pt x="19354" y="19875"/>
                  <a:pt x="19901" y="20173"/>
                  <a:pt x="20069" y="20259"/>
                </a:cubicBezTo>
                <a:cubicBezTo>
                  <a:pt x="20095" y="20270"/>
                  <a:pt x="20126" y="20252"/>
                  <a:pt x="20126" y="20225"/>
                </a:cubicBezTo>
                <a:cubicBezTo>
                  <a:pt x="20142" y="20015"/>
                  <a:pt x="20174" y="19287"/>
                  <a:pt x="19863" y="18726"/>
                </a:cubicBezTo>
                <a:cubicBezTo>
                  <a:pt x="19853" y="18709"/>
                  <a:pt x="19869" y="18693"/>
                  <a:pt x="19885" y="18699"/>
                </a:cubicBezTo>
                <a:cubicBezTo>
                  <a:pt x="20474" y="18931"/>
                  <a:pt x="20853" y="18952"/>
                  <a:pt x="21001" y="18947"/>
                </a:cubicBezTo>
                <a:cubicBezTo>
                  <a:pt x="21032" y="18947"/>
                  <a:pt x="21053" y="18909"/>
                  <a:pt x="21032" y="18882"/>
                </a:cubicBezTo>
                <a:cubicBezTo>
                  <a:pt x="20785" y="18548"/>
                  <a:pt x="19565" y="16878"/>
                  <a:pt x="18692" y="15685"/>
                </a:cubicBezTo>
                <a:cubicBezTo>
                  <a:pt x="18513" y="15442"/>
                  <a:pt x="18270" y="15259"/>
                  <a:pt x="17996" y="15145"/>
                </a:cubicBezTo>
                <a:cubicBezTo>
                  <a:pt x="17244" y="14843"/>
                  <a:pt x="15820" y="13889"/>
                  <a:pt x="14857" y="13214"/>
                </a:cubicBezTo>
                <a:cubicBezTo>
                  <a:pt x="14826" y="13192"/>
                  <a:pt x="14826" y="13148"/>
                  <a:pt x="14857" y="13126"/>
                </a:cubicBezTo>
                <a:cubicBezTo>
                  <a:pt x="16014" y="12197"/>
                  <a:pt x="16792" y="12047"/>
                  <a:pt x="16992" y="12014"/>
                </a:cubicBezTo>
                <a:cubicBezTo>
                  <a:pt x="17024" y="12009"/>
                  <a:pt x="17055" y="12025"/>
                  <a:pt x="17076" y="12046"/>
                </a:cubicBezTo>
                <a:lnTo>
                  <a:pt x="17219" y="12242"/>
                </a:lnTo>
                <a:cubicBezTo>
                  <a:pt x="17229" y="12258"/>
                  <a:pt x="17255" y="12251"/>
                  <a:pt x="17260" y="12235"/>
                </a:cubicBezTo>
                <a:cubicBezTo>
                  <a:pt x="17707" y="11091"/>
                  <a:pt x="16561" y="11216"/>
                  <a:pt x="16361" y="11248"/>
                </a:cubicBezTo>
                <a:cubicBezTo>
                  <a:pt x="16350" y="11248"/>
                  <a:pt x="16340" y="11237"/>
                  <a:pt x="16340" y="11226"/>
                </a:cubicBezTo>
                <a:cubicBezTo>
                  <a:pt x="16371" y="11118"/>
                  <a:pt x="16372" y="10746"/>
                  <a:pt x="14795" y="11005"/>
                </a:cubicBezTo>
                <a:cubicBezTo>
                  <a:pt x="14369" y="11076"/>
                  <a:pt x="13989" y="11086"/>
                  <a:pt x="13647" y="11064"/>
                </a:cubicBezTo>
                <a:cubicBezTo>
                  <a:pt x="13626" y="11064"/>
                  <a:pt x="13617" y="11049"/>
                  <a:pt x="13611" y="11027"/>
                </a:cubicBezTo>
                <a:cubicBezTo>
                  <a:pt x="13585" y="10828"/>
                  <a:pt x="13469" y="10573"/>
                  <a:pt x="13117" y="10357"/>
                </a:cubicBezTo>
                <a:cubicBezTo>
                  <a:pt x="12449" y="9953"/>
                  <a:pt x="10603" y="9655"/>
                  <a:pt x="9514" y="6000"/>
                </a:cubicBezTo>
                <a:cubicBezTo>
                  <a:pt x="9435" y="5730"/>
                  <a:pt x="9288" y="5487"/>
                  <a:pt x="9088" y="5293"/>
                </a:cubicBezTo>
                <a:cubicBezTo>
                  <a:pt x="6474" y="2755"/>
                  <a:pt x="3682" y="331"/>
                  <a:pt x="3303" y="7"/>
                </a:cubicBezTo>
                <a:cubicBezTo>
                  <a:pt x="3292" y="-1"/>
                  <a:pt x="3279" y="-2"/>
                  <a:pt x="3268" y="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6" name="여우"/>
          <p:cNvSpPr/>
          <p:nvPr/>
        </p:nvSpPr>
        <p:spPr>
          <a:xfrm>
            <a:off x="8708379" y="3919938"/>
            <a:ext cx="547102" cy="281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569" extrusionOk="0">
                <a:moveTo>
                  <a:pt x="17882" y="0"/>
                </a:moveTo>
                <a:cubicBezTo>
                  <a:pt x="17569" y="42"/>
                  <a:pt x="17309" y="987"/>
                  <a:pt x="17142" y="2170"/>
                </a:cubicBezTo>
                <a:cubicBezTo>
                  <a:pt x="17126" y="2285"/>
                  <a:pt x="17088" y="2388"/>
                  <a:pt x="17034" y="2451"/>
                </a:cubicBezTo>
                <a:cubicBezTo>
                  <a:pt x="16629" y="2943"/>
                  <a:pt x="16246" y="3802"/>
                  <a:pt x="15917" y="4283"/>
                </a:cubicBezTo>
                <a:cubicBezTo>
                  <a:pt x="15356" y="5111"/>
                  <a:pt x="14092" y="5634"/>
                  <a:pt x="13304" y="5330"/>
                </a:cubicBezTo>
                <a:cubicBezTo>
                  <a:pt x="12332" y="4953"/>
                  <a:pt x="10977" y="4546"/>
                  <a:pt x="9687" y="4578"/>
                </a:cubicBezTo>
                <a:cubicBezTo>
                  <a:pt x="9622" y="4578"/>
                  <a:pt x="9558" y="4577"/>
                  <a:pt x="9493" y="4588"/>
                </a:cubicBezTo>
                <a:cubicBezTo>
                  <a:pt x="8003" y="4546"/>
                  <a:pt x="4877" y="4818"/>
                  <a:pt x="3268" y="7362"/>
                </a:cubicBezTo>
                <a:cubicBezTo>
                  <a:pt x="3241" y="7394"/>
                  <a:pt x="3219" y="7435"/>
                  <a:pt x="3187" y="7477"/>
                </a:cubicBezTo>
                <a:cubicBezTo>
                  <a:pt x="1729" y="9613"/>
                  <a:pt x="342" y="15582"/>
                  <a:pt x="2" y="18032"/>
                </a:cubicBezTo>
                <a:cubicBezTo>
                  <a:pt x="-9" y="18126"/>
                  <a:pt x="29" y="18209"/>
                  <a:pt x="83" y="18199"/>
                </a:cubicBezTo>
                <a:cubicBezTo>
                  <a:pt x="288" y="18126"/>
                  <a:pt x="478" y="17990"/>
                  <a:pt x="639" y="17823"/>
                </a:cubicBezTo>
                <a:cubicBezTo>
                  <a:pt x="666" y="17791"/>
                  <a:pt x="694" y="17842"/>
                  <a:pt x="688" y="17895"/>
                </a:cubicBezTo>
                <a:cubicBezTo>
                  <a:pt x="570" y="18795"/>
                  <a:pt x="483" y="19590"/>
                  <a:pt x="445" y="20208"/>
                </a:cubicBezTo>
                <a:cubicBezTo>
                  <a:pt x="440" y="20281"/>
                  <a:pt x="472" y="20355"/>
                  <a:pt x="510" y="20355"/>
                </a:cubicBezTo>
                <a:cubicBezTo>
                  <a:pt x="1168" y="20376"/>
                  <a:pt x="2393" y="19686"/>
                  <a:pt x="2836" y="16776"/>
                </a:cubicBezTo>
                <a:cubicBezTo>
                  <a:pt x="3338" y="13446"/>
                  <a:pt x="3993" y="10639"/>
                  <a:pt x="4867" y="9613"/>
                </a:cubicBezTo>
                <a:cubicBezTo>
                  <a:pt x="4905" y="9571"/>
                  <a:pt x="4953" y="9614"/>
                  <a:pt x="4953" y="9708"/>
                </a:cubicBezTo>
                <a:cubicBezTo>
                  <a:pt x="4969" y="10577"/>
                  <a:pt x="5077" y="11583"/>
                  <a:pt x="5385" y="12421"/>
                </a:cubicBezTo>
                <a:cubicBezTo>
                  <a:pt x="5423" y="12525"/>
                  <a:pt x="5428" y="12672"/>
                  <a:pt x="5390" y="12787"/>
                </a:cubicBezTo>
                <a:cubicBezTo>
                  <a:pt x="5147" y="13510"/>
                  <a:pt x="4711" y="14284"/>
                  <a:pt x="3976" y="15038"/>
                </a:cubicBezTo>
                <a:cubicBezTo>
                  <a:pt x="3820" y="15195"/>
                  <a:pt x="3712" y="15455"/>
                  <a:pt x="3685" y="15748"/>
                </a:cubicBezTo>
                <a:cubicBezTo>
                  <a:pt x="3404" y="18701"/>
                  <a:pt x="3220" y="21171"/>
                  <a:pt x="3749" y="21517"/>
                </a:cubicBezTo>
                <a:lnTo>
                  <a:pt x="4931" y="21517"/>
                </a:lnTo>
                <a:cubicBezTo>
                  <a:pt x="4931" y="21517"/>
                  <a:pt x="5389" y="20221"/>
                  <a:pt x="4374" y="20378"/>
                </a:cubicBezTo>
                <a:cubicBezTo>
                  <a:pt x="4321" y="20388"/>
                  <a:pt x="4278" y="20292"/>
                  <a:pt x="4283" y="20198"/>
                </a:cubicBezTo>
                <a:cubicBezTo>
                  <a:pt x="4413" y="18083"/>
                  <a:pt x="4575" y="17215"/>
                  <a:pt x="6200" y="15895"/>
                </a:cubicBezTo>
                <a:cubicBezTo>
                  <a:pt x="6259" y="15843"/>
                  <a:pt x="6324" y="15947"/>
                  <a:pt x="6308" y="16072"/>
                </a:cubicBezTo>
                <a:cubicBezTo>
                  <a:pt x="6254" y="16491"/>
                  <a:pt x="6194" y="16857"/>
                  <a:pt x="6151" y="17119"/>
                </a:cubicBezTo>
                <a:cubicBezTo>
                  <a:pt x="6102" y="17412"/>
                  <a:pt x="6145" y="17716"/>
                  <a:pt x="6264" y="17957"/>
                </a:cubicBezTo>
                <a:lnTo>
                  <a:pt x="7863" y="21173"/>
                </a:lnTo>
                <a:cubicBezTo>
                  <a:pt x="7971" y="21393"/>
                  <a:pt x="8137" y="21517"/>
                  <a:pt x="8315" y="21517"/>
                </a:cubicBezTo>
                <a:lnTo>
                  <a:pt x="9439" y="21517"/>
                </a:lnTo>
                <a:cubicBezTo>
                  <a:pt x="9725" y="20344"/>
                  <a:pt x="8985" y="20366"/>
                  <a:pt x="8710" y="20407"/>
                </a:cubicBezTo>
                <a:cubicBezTo>
                  <a:pt x="8651" y="20418"/>
                  <a:pt x="8591" y="20365"/>
                  <a:pt x="8553" y="20260"/>
                </a:cubicBezTo>
                <a:lnTo>
                  <a:pt x="7679" y="17747"/>
                </a:lnTo>
                <a:cubicBezTo>
                  <a:pt x="7577" y="17454"/>
                  <a:pt x="7603" y="17089"/>
                  <a:pt x="7743" y="16838"/>
                </a:cubicBezTo>
                <a:cubicBezTo>
                  <a:pt x="8019" y="16346"/>
                  <a:pt x="8483" y="15426"/>
                  <a:pt x="8823" y="14253"/>
                </a:cubicBezTo>
                <a:cubicBezTo>
                  <a:pt x="8861" y="14127"/>
                  <a:pt x="8926" y="14044"/>
                  <a:pt x="9002" y="14044"/>
                </a:cubicBezTo>
                <a:cubicBezTo>
                  <a:pt x="9553" y="13991"/>
                  <a:pt x="10211" y="14042"/>
                  <a:pt x="11139" y="14439"/>
                </a:cubicBezTo>
                <a:cubicBezTo>
                  <a:pt x="11463" y="14576"/>
                  <a:pt x="11788" y="14692"/>
                  <a:pt x="12106" y="14786"/>
                </a:cubicBezTo>
                <a:cubicBezTo>
                  <a:pt x="12155" y="14797"/>
                  <a:pt x="12181" y="14889"/>
                  <a:pt x="12165" y="14973"/>
                </a:cubicBezTo>
                <a:cubicBezTo>
                  <a:pt x="11609" y="17590"/>
                  <a:pt x="11010" y="21213"/>
                  <a:pt x="11804" y="21517"/>
                </a:cubicBezTo>
                <a:lnTo>
                  <a:pt x="13110" y="21517"/>
                </a:lnTo>
                <a:cubicBezTo>
                  <a:pt x="13110" y="21517"/>
                  <a:pt x="13321" y="20272"/>
                  <a:pt x="12403" y="20345"/>
                </a:cubicBezTo>
                <a:cubicBezTo>
                  <a:pt x="12349" y="20345"/>
                  <a:pt x="12305" y="20241"/>
                  <a:pt x="12327" y="20136"/>
                </a:cubicBezTo>
                <a:cubicBezTo>
                  <a:pt x="12689" y="18387"/>
                  <a:pt x="13461" y="16502"/>
                  <a:pt x="14071" y="15225"/>
                </a:cubicBezTo>
                <a:cubicBezTo>
                  <a:pt x="14115" y="15141"/>
                  <a:pt x="14185" y="15162"/>
                  <a:pt x="14206" y="15277"/>
                </a:cubicBezTo>
                <a:cubicBezTo>
                  <a:pt x="14617" y="17298"/>
                  <a:pt x="15295" y="19979"/>
                  <a:pt x="16197" y="21330"/>
                </a:cubicBezTo>
                <a:cubicBezTo>
                  <a:pt x="16300" y="21487"/>
                  <a:pt x="16435" y="21569"/>
                  <a:pt x="16575" y="21569"/>
                </a:cubicBezTo>
                <a:lnTo>
                  <a:pt x="17661" y="21569"/>
                </a:lnTo>
                <a:cubicBezTo>
                  <a:pt x="17661" y="21569"/>
                  <a:pt x="17920" y="20221"/>
                  <a:pt x="16825" y="20378"/>
                </a:cubicBezTo>
                <a:cubicBezTo>
                  <a:pt x="16749" y="20388"/>
                  <a:pt x="16672" y="20323"/>
                  <a:pt x="16624" y="20208"/>
                </a:cubicBezTo>
                <a:cubicBezTo>
                  <a:pt x="16176" y="19119"/>
                  <a:pt x="15587" y="17017"/>
                  <a:pt x="15981" y="14672"/>
                </a:cubicBezTo>
                <a:cubicBezTo>
                  <a:pt x="16008" y="14525"/>
                  <a:pt x="16062" y="14397"/>
                  <a:pt x="16138" y="14345"/>
                </a:cubicBezTo>
                <a:cubicBezTo>
                  <a:pt x="16365" y="14188"/>
                  <a:pt x="16564" y="13991"/>
                  <a:pt x="16732" y="13782"/>
                </a:cubicBezTo>
                <a:cubicBezTo>
                  <a:pt x="17531" y="12735"/>
                  <a:pt x="18076" y="9384"/>
                  <a:pt x="18589" y="8861"/>
                </a:cubicBezTo>
                <a:cubicBezTo>
                  <a:pt x="18767" y="8683"/>
                  <a:pt x="18966" y="8597"/>
                  <a:pt x="19166" y="8628"/>
                </a:cubicBezTo>
                <a:cubicBezTo>
                  <a:pt x="19512" y="8681"/>
                  <a:pt x="19858" y="8775"/>
                  <a:pt x="20074" y="8786"/>
                </a:cubicBezTo>
                <a:cubicBezTo>
                  <a:pt x="20376" y="8806"/>
                  <a:pt x="20781" y="8808"/>
                  <a:pt x="20916" y="8242"/>
                </a:cubicBezTo>
                <a:cubicBezTo>
                  <a:pt x="20932" y="8159"/>
                  <a:pt x="20970" y="8106"/>
                  <a:pt x="21013" y="8085"/>
                </a:cubicBezTo>
                <a:cubicBezTo>
                  <a:pt x="21424" y="7907"/>
                  <a:pt x="21580" y="7309"/>
                  <a:pt x="21580" y="7058"/>
                </a:cubicBezTo>
                <a:cubicBezTo>
                  <a:pt x="21591" y="6786"/>
                  <a:pt x="20618" y="5982"/>
                  <a:pt x="20327" y="5720"/>
                </a:cubicBezTo>
                <a:cubicBezTo>
                  <a:pt x="20035" y="5458"/>
                  <a:pt x="19933" y="4787"/>
                  <a:pt x="19863" y="4221"/>
                </a:cubicBezTo>
                <a:cubicBezTo>
                  <a:pt x="19771" y="3457"/>
                  <a:pt x="19491" y="3047"/>
                  <a:pt x="19254" y="2827"/>
                </a:cubicBezTo>
                <a:cubicBezTo>
                  <a:pt x="19221" y="2796"/>
                  <a:pt x="19205" y="2713"/>
                  <a:pt x="19227" y="2651"/>
                </a:cubicBezTo>
                <a:cubicBezTo>
                  <a:pt x="19459" y="1907"/>
                  <a:pt x="19652" y="1153"/>
                  <a:pt x="19544" y="1028"/>
                </a:cubicBezTo>
                <a:cubicBezTo>
                  <a:pt x="19398" y="860"/>
                  <a:pt x="18876" y="1280"/>
                  <a:pt x="18368" y="1898"/>
                </a:cubicBezTo>
                <a:cubicBezTo>
                  <a:pt x="18330" y="1950"/>
                  <a:pt x="18276" y="1897"/>
                  <a:pt x="18270" y="1803"/>
                </a:cubicBezTo>
                <a:cubicBezTo>
                  <a:pt x="18211" y="934"/>
                  <a:pt x="18098" y="-31"/>
                  <a:pt x="17882" y="0"/>
                </a:cubicBezTo>
                <a:close/>
              </a:path>
            </a:pathLst>
          </a:cu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7" name="당나귀"/>
          <p:cNvSpPr/>
          <p:nvPr/>
        </p:nvSpPr>
        <p:spPr>
          <a:xfrm>
            <a:off x="8821307" y="4548398"/>
            <a:ext cx="320453" cy="29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6" h="21507" extrusionOk="0">
                <a:moveTo>
                  <a:pt x="17425" y="7"/>
                </a:moveTo>
                <a:cubicBezTo>
                  <a:pt x="17393" y="-5"/>
                  <a:pt x="17362" y="-1"/>
                  <a:pt x="17335" y="22"/>
                </a:cubicBezTo>
                <a:cubicBezTo>
                  <a:pt x="17117" y="202"/>
                  <a:pt x="16574" y="1555"/>
                  <a:pt x="16569" y="2434"/>
                </a:cubicBezTo>
                <a:cubicBezTo>
                  <a:pt x="16563" y="2813"/>
                  <a:pt x="16629" y="3012"/>
                  <a:pt x="16640" y="3295"/>
                </a:cubicBezTo>
                <a:cubicBezTo>
                  <a:pt x="14938" y="3084"/>
                  <a:pt x="13404" y="4665"/>
                  <a:pt x="13404" y="4665"/>
                </a:cubicBezTo>
                <a:lnTo>
                  <a:pt x="13002" y="5742"/>
                </a:lnTo>
                <a:cubicBezTo>
                  <a:pt x="12996" y="5748"/>
                  <a:pt x="12990" y="5749"/>
                  <a:pt x="12985" y="5755"/>
                </a:cubicBezTo>
                <a:cubicBezTo>
                  <a:pt x="12245" y="6309"/>
                  <a:pt x="11370" y="6596"/>
                  <a:pt x="10473" y="6584"/>
                </a:cubicBezTo>
                <a:cubicBezTo>
                  <a:pt x="9809" y="6578"/>
                  <a:pt x="9027" y="6537"/>
                  <a:pt x="9027" y="6537"/>
                </a:cubicBezTo>
                <a:cubicBezTo>
                  <a:pt x="8592" y="6633"/>
                  <a:pt x="6297" y="5147"/>
                  <a:pt x="4399" y="5520"/>
                </a:cubicBezTo>
                <a:cubicBezTo>
                  <a:pt x="3404" y="5713"/>
                  <a:pt x="2267" y="6277"/>
                  <a:pt x="1576" y="7251"/>
                </a:cubicBezTo>
                <a:cubicBezTo>
                  <a:pt x="1239" y="7727"/>
                  <a:pt x="581" y="8888"/>
                  <a:pt x="598" y="10729"/>
                </a:cubicBezTo>
                <a:cubicBezTo>
                  <a:pt x="603" y="11475"/>
                  <a:pt x="788" y="11992"/>
                  <a:pt x="706" y="12738"/>
                </a:cubicBezTo>
                <a:cubicBezTo>
                  <a:pt x="668" y="13069"/>
                  <a:pt x="157" y="13056"/>
                  <a:pt x="157" y="13537"/>
                </a:cubicBezTo>
                <a:cubicBezTo>
                  <a:pt x="157" y="14018"/>
                  <a:pt x="243" y="14656"/>
                  <a:pt x="10" y="15131"/>
                </a:cubicBezTo>
                <a:cubicBezTo>
                  <a:pt x="-110" y="15324"/>
                  <a:pt x="973" y="14602"/>
                  <a:pt x="1092" y="13676"/>
                </a:cubicBezTo>
                <a:cubicBezTo>
                  <a:pt x="1206" y="12750"/>
                  <a:pt x="946" y="12877"/>
                  <a:pt x="946" y="12588"/>
                </a:cubicBezTo>
                <a:cubicBezTo>
                  <a:pt x="946" y="12341"/>
                  <a:pt x="945" y="10531"/>
                  <a:pt x="1174" y="9971"/>
                </a:cubicBezTo>
                <a:cubicBezTo>
                  <a:pt x="1418" y="11505"/>
                  <a:pt x="2055" y="11811"/>
                  <a:pt x="1898" y="12695"/>
                </a:cubicBezTo>
                <a:cubicBezTo>
                  <a:pt x="1724" y="13651"/>
                  <a:pt x="602" y="15240"/>
                  <a:pt x="717" y="15751"/>
                </a:cubicBezTo>
                <a:cubicBezTo>
                  <a:pt x="831" y="16263"/>
                  <a:pt x="956" y="19125"/>
                  <a:pt x="902" y="19733"/>
                </a:cubicBezTo>
                <a:cubicBezTo>
                  <a:pt x="842" y="20340"/>
                  <a:pt x="1554" y="20413"/>
                  <a:pt x="1554" y="20834"/>
                </a:cubicBezTo>
                <a:cubicBezTo>
                  <a:pt x="1554" y="21249"/>
                  <a:pt x="1794" y="21507"/>
                  <a:pt x="1794" y="21507"/>
                </a:cubicBezTo>
                <a:lnTo>
                  <a:pt x="3191" y="21507"/>
                </a:lnTo>
                <a:cubicBezTo>
                  <a:pt x="3191" y="21507"/>
                  <a:pt x="2902" y="20840"/>
                  <a:pt x="2788" y="20648"/>
                </a:cubicBezTo>
                <a:cubicBezTo>
                  <a:pt x="2674" y="20455"/>
                  <a:pt x="2244" y="20021"/>
                  <a:pt x="2244" y="19702"/>
                </a:cubicBezTo>
                <a:cubicBezTo>
                  <a:pt x="2244" y="19384"/>
                  <a:pt x="2179" y="18205"/>
                  <a:pt x="2190" y="17808"/>
                </a:cubicBezTo>
                <a:cubicBezTo>
                  <a:pt x="2201" y="17543"/>
                  <a:pt x="2147" y="16323"/>
                  <a:pt x="2348" y="16167"/>
                </a:cubicBezTo>
                <a:cubicBezTo>
                  <a:pt x="2353" y="16161"/>
                  <a:pt x="2369" y="16148"/>
                  <a:pt x="2380" y="16142"/>
                </a:cubicBezTo>
                <a:cubicBezTo>
                  <a:pt x="2804" y="17249"/>
                  <a:pt x="3740" y="19674"/>
                  <a:pt x="3767" y="20016"/>
                </a:cubicBezTo>
                <a:cubicBezTo>
                  <a:pt x="3794" y="20431"/>
                  <a:pt x="4517" y="20190"/>
                  <a:pt x="4556" y="20864"/>
                </a:cubicBezTo>
                <a:cubicBezTo>
                  <a:pt x="4566" y="21123"/>
                  <a:pt x="4975" y="21507"/>
                  <a:pt x="4975" y="21507"/>
                </a:cubicBezTo>
                <a:lnTo>
                  <a:pt x="6302" y="21507"/>
                </a:lnTo>
                <a:cubicBezTo>
                  <a:pt x="6090" y="21002"/>
                  <a:pt x="5970" y="20594"/>
                  <a:pt x="5692" y="20402"/>
                </a:cubicBezTo>
                <a:cubicBezTo>
                  <a:pt x="4550" y="19608"/>
                  <a:pt x="4224" y="17581"/>
                  <a:pt x="4137" y="16973"/>
                </a:cubicBezTo>
                <a:cubicBezTo>
                  <a:pt x="4050" y="16366"/>
                  <a:pt x="3702" y="16099"/>
                  <a:pt x="4311" y="14951"/>
                </a:cubicBezTo>
                <a:cubicBezTo>
                  <a:pt x="4556" y="14487"/>
                  <a:pt x="4687" y="13923"/>
                  <a:pt x="4861" y="13460"/>
                </a:cubicBezTo>
                <a:cubicBezTo>
                  <a:pt x="5014" y="13057"/>
                  <a:pt x="5219" y="12792"/>
                  <a:pt x="5371" y="12889"/>
                </a:cubicBezTo>
                <a:cubicBezTo>
                  <a:pt x="5659" y="13081"/>
                  <a:pt x="6035" y="13617"/>
                  <a:pt x="7166" y="13966"/>
                </a:cubicBezTo>
                <a:cubicBezTo>
                  <a:pt x="7797" y="14158"/>
                  <a:pt x="8809" y="14392"/>
                  <a:pt x="9897" y="14007"/>
                </a:cubicBezTo>
                <a:cubicBezTo>
                  <a:pt x="10430" y="13815"/>
                  <a:pt x="11103" y="13521"/>
                  <a:pt x="11294" y="13515"/>
                </a:cubicBezTo>
                <a:cubicBezTo>
                  <a:pt x="11386" y="13515"/>
                  <a:pt x="11462" y="13585"/>
                  <a:pt x="11484" y="13687"/>
                </a:cubicBezTo>
                <a:cubicBezTo>
                  <a:pt x="11750" y="15071"/>
                  <a:pt x="10592" y="19143"/>
                  <a:pt x="10478" y="19607"/>
                </a:cubicBezTo>
                <a:cubicBezTo>
                  <a:pt x="10342" y="20136"/>
                  <a:pt x="11164" y="19829"/>
                  <a:pt x="10930" y="20689"/>
                </a:cubicBezTo>
                <a:cubicBezTo>
                  <a:pt x="10843" y="21014"/>
                  <a:pt x="11326" y="21507"/>
                  <a:pt x="11326" y="21507"/>
                </a:cubicBezTo>
                <a:lnTo>
                  <a:pt x="12616" y="21507"/>
                </a:lnTo>
                <a:cubicBezTo>
                  <a:pt x="12605" y="20863"/>
                  <a:pt x="12333" y="20348"/>
                  <a:pt x="12131" y="20101"/>
                </a:cubicBezTo>
                <a:cubicBezTo>
                  <a:pt x="11680" y="19554"/>
                  <a:pt x="11849" y="18434"/>
                  <a:pt x="12121" y="17400"/>
                </a:cubicBezTo>
                <a:cubicBezTo>
                  <a:pt x="12121" y="17610"/>
                  <a:pt x="12126" y="17779"/>
                  <a:pt x="12137" y="17936"/>
                </a:cubicBezTo>
                <a:cubicBezTo>
                  <a:pt x="12164" y="18351"/>
                  <a:pt x="12501" y="19271"/>
                  <a:pt x="12386" y="19686"/>
                </a:cubicBezTo>
                <a:cubicBezTo>
                  <a:pt x="12272" y="20101"/>
                  <a:pt x="12822" y="20227"/>
                  <a:pt x="12789" y="20708"/>
                </a:cubicBezTo>
                <a:cubicBezTo>
                  <a:pt x="12756" y="21189"/>
                  <a:pt x="13148" y="21507"/>
                  <a:pt x="13148" y="21507"/>
                </a:cubicBezTo>
                <a:lnTo>
                  <a:pt x="14480" y="21501"/>
                </a:lnTo>
                <a:cubicBezTo>
                  <a:pt x="14480" y="21501"/>
                  <a:pt x="14192" y="20672"/>
                  <a:pt x="13991" y="20413"/>
                </a:cubicBezTo>
                <a:cubicBezTo>
                  <a:pt x="13789" y="20154"/>
                  <a:pt x="13426" y="19583"/>
                  <a:pt x="13404" y="18494"/>
                </a:cubicBezTo>
                <a:cubicBezTo>
                  <a:pt x="13393" y="17971"/>
                  <a:pt x="13360" y="15901"/>
                  <a:pt x="13501" y="15486"/>
                </a:cubicBezTo>
                <a:cubicBezTo>
                  <a:pt x="13643" y="15071"/>
                  <a:pt x="14013" y="13995"/>
                  <a:pt x="14138" y="13531"/>
                </a:cubicBezTo>
                <a:cubicBezTo>
                  <a:pt x="14307" y="12912"/>
                  <a:pt x="14889" y="12990"/>
                  <a:pt x="15629" y="11011"/>
                </a:cubicBezTo>
                <a:cubicBezTo>
                  <a:pt x="15841" y="10445"/>
                  <a:pt x="16101" y="9899"/>
                  <a:pt x="16460" y="9430"/>
                </a:cubicBezTo>
                <a:cubicBezTo>
                  <a:pt x="16873" y="8895"/>
                  <a:pt x="17043" y="8629"/>
                  <a:pt x="17043" y="8629"/>
                </a:cubicBezTo>
                <a:cubicBezTo>
                  <a:pt x="17043" y="8629"/>
                  <a:pt x="17335" y="9033"/>
                  <a:pt x="17688" y="9255"/>
                </a:cubicBezTo>
                <a:cubicBezTo>
                  <a:pt x="17949" y="9424"/>
                  <a:pt x="18669" y="9633"/>
                  <a:pt x="18973" y="9748"/>
                </a:cubicBezTo>
                <a:cubicBezTo>
                  <a:pt x="19109" y="9802"/>
                  <a:pt x="19217" y="9910"/>
                  <a:pt x="19282" y="10048"/>
                </a:cubicBezTo>
                <a:cubicBezTo>
                  <a:pt x="19592" y="10740"/>
                  <a:pt x="20039" y="10409"/>
                  <a:pt x="20039" y="10409"/>
                </a:cubicBezTo>
                <a:cubicBezTo>
                  <a:pt x="20039" y="10409"/>
                  <a:pt x="20326" y="10928"/>
                  <a:pt x="20810" y="10687"/>
                </a:cubicBezTo>
                <a:cubicBezTo>
                  <a:pt x="21300" y="10447"/>
                  <a:pt x="21349" y="9839"/>
                  <a:pt x="21408" y="9304"/>
                </a:cubicBezTo>
                <a:cubicBezTo>
                  <a:pt x="21490" y="8594"/>
                  <a:pt x="20898" y="8197"/>
                  <a:pt x="20615" y="7625"/>
                </a:cubicBezTo>
                <a:cubicBezTo>
                  <a:pt x="20408" y="7210"/>
                  <a:pt x="20321" y="6957"/>
                  <a:pt x="20212" y="6590"/>
                </a:cubicBezTo>
                <a:cubicBezTo>
                  <a:pt x="20103" y="6217"/>
                  <a:pt x="20006" y="6098"/>
                  <a:pt x="20142" y="5821"/>
                </a:cubicBezTo>
                <a:cubicBezTo>
                  <a:pt x="20278" y="5544"/>
                  <a:pt x="20217" y="5014"/>
                  <a:pt x="19320" y="4268"/>
                </a:cubicBezTo>
                <a:cubicBezTo>
                  <a:pt x="19227" y="4190"/>
                  <a:pt x="19131" y="4118"/>
                  <a:pt x="19033" y="4052"/>
                </a:cubicBezTo>
                <a:cubicBezTo>
                  <a:pt x="19484" y="3535"/>
                  <a:pt x="20017" y="2692"/>
                  <a:pt x="19848" y="1417"/>
                </a:cubicBezTo>
                <a:cubicBezTo>
                  <a:pt x="19647" y="-93"/>
                  <a:pt x="19174" y="-79"/>
                  <a:pt x="19028" y="251"/>
                </a:cubicBezTo>
                <a:cubicBezTo>
                  <a:pt x="18848" y="648"/>
                  <a:pt x="18602" y="1219"/>
                  <a:pt x="18395" y="2212"/>
                </a:cubicBezTo>
                <a:cubicBezTo>
                  <a:pt x="18308" y="2627"/>
                  <a:pt x="18184" y="3193"/>
                  <a:pt x="17923" y="3590"/>
                </a:cubicBezTo>
                <a:cubicBezTo>
                  <a:pt x="18059" y="3030"/>
                  <a:pt x="18097" y="2211"/>
                  <a:pt x="18037" y="1597"/>
                </a:cubicBezTo>
                <a:cubicBezTo>
                  <a:pt x="17975" y="966"/>
                  <a:pt x="17651" y="91"/>
                  <a:pt x="17425" y="7"/>
                </a:cubicBezTo>
                <a:close/>
              </a:path>
            </a:pathLst>
          </a:cu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8" name="소"/>
          <p:cNvSpPr/>
          <p:nvPr/>
        </p:nvSpPr>
        <p:spPr>
          <a:xfrm>
            <a:off x="8731599" y="4257799"/>
            <a:ext cx="443769" cy="269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7" h="21545" extrusionOk="0">
                <a:moveTo>
                  <a:pt x="18406" y="6"/>
                </a:moveTo>
                <a:cubicBezTo>
                  <a:pt x="18276" y="42"/>
                  <a:pt x="18137" y="245"/>
                  <a:pt x="18002" y="719"/>
                </a:cubicBezTo>
                <a:cubicBezTo>
                  <a:pt x="17367" y="1211"/>
                  <a:pt x="17198" y="455"/>
                  <a:pt x="16922" y="358"/>
                </a:cubicBezTo>
                <a:cubicBezTo>
                  <a:pt x="16647" y="261"/>
                  <a:pt x="16370" y="825"/>
                  <a:pt x="16646" y="1563"/>
                </a:cubicBezTo>
                <a:cubicBezTo>
                  <a:pt x="15824" y="1790"/>
                  <a:pt x="14731" y="1776"/>
                  <a:pt x="13583" y="808"/>
                </a:cubicBezTo>
                <a:cubicBezTo>
                  <a:pt x="13370" y="628"/>
                  <a:pt x="13134" y="530"/>
                  <a:pt x="12895" y="555"/>
                </a:cubicBezTo>
                <a:cubicBezTo>
                  <a:pt x="11366" y="716"/>
                  <a:pt x="8937" y="1036"/>
                  <a:pt x="7079" y="1404"/>
                </a:cubicBezTo>
                <a:cubicBezTo>
                  <a:pt x="4845" y="1848"/>
                  <a:pt x="3290" y="1731"/>
                  <a:pt x="2479" y="3519"/>
                </a:cubicBezTo>
                <a:lnTo>
                  <a:pt x="2481" y="3483"/>
                </a:lnTo>
                <a:cubicBezTo>
                  <a:pt x="2481" y="3483"/>
                  <a:pt x="1251" y="5269"/>
                  <a:pt x="583" y="11343"/>
                </a:cubicBezTo>
                <a:cubicBezTo>
                  <a:pt x="304" y="11737"/>
                  <a:pt x="179" y="12329"/>
                  <a:pt x="47" y="13313"/>
                </a:cubicBezTo>
                <a:cubicBezTo>
                  <a:pt x="-59" y="14113"/>
                  <a:pt x="47" y="15020"/>
                  <a:pt x="47" y="15020"/>
                </a:cubicBezTo>
                <a:cubicBezTo>
                  <a:pt x="533" y="14678"/>
                  <a:pt x="1030" y="12935"/>
                  <a:pt x="942" y="11462"/>
                </a:cubicBezTo>
                <a:cubicBezTo>
                  <a:pt x="1063" y="10205"/>
                  <a:pt x="1652" y="6464"/>
                  <a:pt x="2281" y="6156"/>
                </a:cubicBezTo>
                <a:cubicBezTo>
                  <a:pt x="2511" y="8306"/>
                  <a:pt x="3102" y="11155"/>
                  <a:pt x="1921" y="14029"/>
                </a:cubicBezTo>
                <a:cubicBezTo>
                  <a:pt x="1729" y="15969"/>
                  <a:pt x="1837" y="19104"/>
                  <a:pt x="1417" y="20501"/>
                </a:cubicBezTo>
                <a:lnTo>
                  <a:pt x="1670" y="20596"/>
                </a:lnTo>
                <a:cubicBezTo>
                  <a:pt x="1670" y="20596"/>
                  <a:pt x="1703" y="20912"/>
                  <a:pt x="1625" y="21545"/>
                </a:cubicBezTo>
                <a:lnTo>
                  <a:pt x="2879" y="21545"/>
                </a:lnTo>
                <a:cubicBezTo>
                  <a:pt x="2879" y="21545"/>
                  <a:pt x="2667" y="21089"/>
                  <a:pt x="2519" y="20457"/>
                </a:cubicBezTo>
                <a:cubicBezTo>
                  <a:pt x="2371" y="19825"/>
                  <a:pt x="2498" y="16804"/>
                  <a:pt x="3006" y="15470"/>
                </a:cubicBezTo>
                <a:cubicBezTo>
                  <a:pt x="3428" y="14696"/>
                  <a:pt x="3775" y="13780"/>
                  <a:pt x="4001" y="13000"/>
                </a:cubicBezTo>
                <a:cubicBezTo>
                  <a:pt x="4239" y="12858"/>
                  <a:pt x="4531" y="12716"/>
                  <a:pt x="4864" y="12611"/>
                </a:cubicBezTo>
                <a:lnTo>
                  <a:pt x="4639" y="15203"/>
                </a:lnTo>
                <a:cubicBezTo>
                  <a:pt x="4639" y="15203"/>
                  <a:pt x="5252" y="17632"/>
                  <a:pt x="5433" y="18667"/>
                </a:cubicBezTo>
                <a:cubicBezTo>
                  <a:pt x="5588" y="19553"/>
                  <a:pt x="5609" y="20585"/>
                  <a:pt x="5609" y="20585"/>
                </a:cubicBezTo>
                <a:lnTo>
                  <a:pt x="5873" y="20712"/>
                </a:lnTo>
                <a:cubicBezTo>
                  <a:pt x="5929" y="21326"/>
                  <a:pt x="6046" y="21545"/>
                  <a:pt x="6046" y="21545"/>
                </a:cubicBezTo>
                <a:lnTo>
                  <a:pt x="7273" y="21545"/>
                </a:lnTo>
                <a:cubicBezTo>
                  <a:pt x="5363" y="17861"/>
                  <a:pt x="6017" y="13841"/>
                  <a:pt x="6319" y="12497"/>
                </a:cubicBezTo>
                <a:cubicBezTo>
                  <a:pt x="6513" y="12530"/>
                  <a:pt x="6711" y="12583"/>
                  <a:pt x="6913" y="12661"/>
                </a:cubicBezTo>
                <a:cubicBezTo>
                  <a:pt x="8430" y="13251"/>
                  <a:pt x="9964" y="13797"/>
                  <a:pt x="11341" y="13627"/>
                </a:cubicBezTo>
                <a:cubicBezTo>
                  <a:pt x="11321" y="14595"/>
                  <a:pt x="11350" y="15634"/>
                  <a:pt x="11373" y="16347"/>
                </a:cubicBezTo>
                <a:cubicBezTo>
                  <a:pt x="11419" y="17769"/>
                  <a:pt x="10988" y="20474"/>
                  <a:pt x="10988" y="20474"/>
                </a:cubicBezTo>
                <a:lnTo>
                  <a:pt x="11240" y="20615"/>
                </a:lnTo>
                <a:cubicBezTo>
                  <a:pt x="11240" y="20615"/>
                  <a:pt x="11195" y="21245"/>
                  <a:pt x="11408" y="21545"/>
                </a:cubicBezTo>
                <a:lnTo>
                  <a:pt x="12403" y="21545"/>
                </a:lnTo>
                <a:cubicBezTo>
                  <a:pt x="11731" y="20234"/>
                  <a:pt x="12064" y="17577"/>
                  <a:pt x="12393" y="16874"/>
                </a:cubicBezTo>
                <a:cubicBezTo>
                  <a:pt x="12529" y="16581"/>
                  <a:pt x="12650" y="15573"/>
                  <a:pt x="12746" y="14496"/>
                </a:cubicBezTo>
                <a:cubicBezTo>
                  <a:pt x="12830" y="15210"/>
                  <a:pt x="12951" y="15729"/>
                  <a:pt x="13108" y="16114"/>
                </a:cubicBezTo>
                <a:cubicBezTo>
                  <a:pt x="13681" y="17523"/>
                  <a:pt x="13742" y="20554"/>
                  <a:pt x="13742" y="20554"/>
                </a:cubicBezTo>
                <a:lnTo>
                  <a:pt x="13983" y="20715"/>
                </a:lnTo>
                <a:cubicBezTo>
                  <a:pt x="13983" y="20715"/>
                  <a:pt x="14035" y="21312"/>
                  <a:pt x="14240" y="21545"/>
                </a:cubicBezTo>
                <a:lnTo>
                  <a:pt x="15320" y="21545"/>
                </a:lnTo>
                <a:cubicBezTo>
                  <a:pt x="15320" y="21545"/>
                  <a:pt x="14239" y="19951"/>
                  <a:pt x="14303" y="15822"/>
                </a:cubicBezTo>
                <a:cubicBezTo>
                  <a:pt x="14309" y="15469"/>
                  <a:pt x="14259" y="13973"/>
                  <a:pt x="14225" y="12969"/>
                </a:cubicBezTo>
                <a:cubicBezTo>
                  <a:pt x="14499" y="12708"/>
                  <a:pt x="14738" y="12286"/>
                  <a:pt x="14898" y="11607"/>
                </a:cubicBezTo>
                <a:cubicBezTo>
                  <a:pt x="15809" y="7427"/>
                  <a:pt x="17536" y="6689"/>
                  <a:pt x="18321" y="6900"/>
                </a:cubicBezTo>
                <a:cubicBezTo>
                  <a:pt x="19105" y="7110"/>
                  <a:pt x="19444" y="6865"/>
                  <a:pt x="19995" y="6514"/>
                </a:cubicBezTo>
                <a:cubicBezTo>
                  <a:pt x="20610" y="7392"/>
                  <a:pt x="20758" y="7111"/>
                  <a:pt x="20928" y="7111"/>
                </a:cubicBezTo>
                <a:cubicBezTo>
                  <a:pt x="21097" y="7111"/>
                  <a:pt x="21202" y="6584"/>
                  <a:pt x="21372" y="6197"/>
                </a:cubicBezTo>
                <a:cubicBezTo>
                  <a:pt x="21541" y="5811"/>
                  <a:pt x="21288" y="5285"/>
                  <a:pt x="21097" y="5110"/>
                </a:cubicBezTo>
                <a:cubicBezTo>
                  <a:pt x="20906" y="4934"/>
                  <a:pt x="20142" y="3246"/>
                  <a:pt x="19888" y="2193"/>
                </a:cubicBezTo>
                <a:cubicBezTo>
                  <a:pt x="19634" y="1139"/>
                  <a:pt x="19126" y="1316"/>
                  <a:pt x="18935" y="719"/>
                </a:cubicBezTo>
                <a:cubicBezTo>
                  <a:pt x="18816" y="346"/>
                  <a:pt x="18622" y="-55"/>
                  <a:pt x="18406" y="6"/>
                </a:cubicBezTo>
                <a:close/>
              </a:path>
            </a:pathLst>
          </a:cu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9" name="Machine Learning…"/>
          <p:cNvSpPr txBox="1"/>
          <p:nvPr/>
        </p:nvSpPr>
        <p:spPr>
          <a:xfrm>
            <a:off x="432961" y="5650892"/>
            <a:ext cx="114903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t>Machine Learning </a:t>
            </a:r>
          </a:p>
          <a:p>
            <a:pPr algn="ctr">
              <a:defRPr sz="1000">
                <a:solidFill>
                  <a:srgbClr val="FF001C"/>
                </a:solidFill>
              </a:defRPr>
            </a:pPr>
            <a:r>
              <a:t>-concept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1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32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733" name="직사각형 73"/>
          <p:cNvSpPr txBox="1"/>
          <p:nvPr/>
        </p:nvSpPr>
        <p:spPr>
          <a:xfrm>
            <a:off x="2106148" y="1292857"/>
            <a:ext cx="3037352" cy="29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KNN 알고리즘의 분류 작동 순서를 확인 해 봅시다. </a:t>
            </a:r>
          </a:p>
        </p:txBody>
      </p:sp>
      <p:sp>
        <p:nvSpPr>
          <p:cNvPr id="734" name="직사각형 74"/>
          <p:cNvSpPr txBox="1"/>
          <p:nvPr/>
        </p:nvSpPr>
        <p:spPr>
          <a:xfrm>
            <a:off x="2109801" y="894277"/>
            <a:ext cx="191325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KNN 알고리즘 살펴보기</a:t>
            </a:r>
          </a:p>
        </p:txBody>
      </p:sp>
      <p:grpSp>
        <p:nvGrpSpPr>
          <p:cNvPr id="738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735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6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755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753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751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749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739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743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740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741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742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747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744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745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746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748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750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752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754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2" name="그룹 99"/>
          <p:cNvGrpSpPr/>
          <p:nvPr/>
        </p:nvGrpSpPr>
        <p:grpSpPr>
          <a:xfrm>
            <a:off x="1963933" y="5631098"/>
            <a:ext cx="9839764" cy="791513"/>
            <a:chOff x="0" y="0"/>
            <a:chExt cx="9839762" cy="791512"/>
          </a:xfrm>
        </p:grpSpPr>
        <p:sp>
          <p:nvSpPr>
            <p:cNvPr id="756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760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758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59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761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5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763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4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766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767" name="직사각형"/>
          <p:cNvSpPr/>
          <p:nvPr/>
        </p:nvSpPr>
        <p:spPr>
          <a:xfrm>
            <a:off x="2445579" y="1686952"/>
            <a:ext cx="5264671" cy="339218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8" name="당나귀"/>
          <p:cNvSpPr/>
          <p:nvPr/>
        </p:nvSpPr>
        <p:spPr>
          <a:xfrm>
            <a:off x="6861248" y="2271801"/>
            <a:ext cx="587919" cy="533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6" h="21507" extrusionOk="0">
                <a:moveTo>
                  <a:pt x="17425" y="7"/>
                </a:moveTo>
                <a:cubicBezTo>
                  <a:pt x="17393" y="-5"/>
                  <a:pt x="17362" y="-1"/>
                  <a:pt x="17335" y="22"/>
                </a:cubicBezTo>
                <a:cubicBezTo>
                  <a:pt x="17117" y="202"/>
                  <a:pt x="16574" y="1555"/>
                  <a:pt x="16569" y="2434"/>
                </a:cubicBezTo>
                <a:cubicBezTo>
                  <a:pt x="16563" y="2813"/>
                  <a:pt x="16629" y="3012"/>
                  <a:pt x="16640" y="3295"/>
                </a:cubicBezTo>
                <a:cubicBezTo>
                  <a:pt x="14938" y="3084"/>
                  <a:pt x="13404" y="4665"/>
                  <a:pt x="13404" y="4665"/>
                </a:cubicBezTo>
                <a:lnTo>
                  <a:pt x="13002" y="5742"/>
                </a:lnTo>
                <a:cubicBezTo>
                  <a:pt x="12996" y="5748"/>
                  <a:pt x="12990" y="5749"/>
                  <a:pt x="12985" y="5755"/>
                </a:cubicBezTo>
                <a:cubicBezTo>
                  <a:pt x="12245" y="6309"/>
                  <a:pt x="11370" y="6596"/>
                  <a:pt x="10473" y="6584"/>
                </a:cubicBezTo>
                <a:cubicBezTo>
                  <a:pt x="9809" y="6578"/>
                  <a:pt x="9027" y="6537"/>
                  <a:pt x="9027" y="6537"/>
                </a:cubicBezTo>
                <a:cubicBezTo>
                  <a:pt x="8592" y="6633"/>
                  <a:pt x="6297" y="5147"/>
                  <a:pt x="4399" y="5520"/>
                </a:cubicBezTo>
                <a:cubicBezTo>
                  <a:pt x="3404" y="5713"/>
                  <a:pt x="2267" y="6277"/>
                  <a:pt x="1576" y="7251"/>
                </a:cubicBezTo>
                <a:cubicBezTo>
                  <a:pt x="1239" y="7727"/>
                  <a:pt x="581" y="8888"/>
                  <a:pt x="598" y="10729"/>
                </a:cubicBezTo>
                <a:cubicBezTo>
                  <a:pt x="603" y="11475"/>
                  <a:pt x="788" y="11992"/>
                  <a:pt x="706" y="12738"/>
                </a:cubicBezTo>
                <a:cubicBezTo>
                  <a:pt x="668" y="13069"/>
                  <a:pt x="157" y="13056"/>
                  <a:pt x="157" y="13537"/>
                </a:cubicBezTo>
                <a:cubicBezTo>
                  <a:pt x="157" y="14018"/>
                  <a:pt x="243" y="14656"/>
                  <a:pt x="10" y="15131"/>
                </a:cubicBezTo>
                <a:cubicBezTo>
                  <a:pt x="-110" y="15324"/>
                  <a:pt x="973" y="14602"/>
                  <a:pt x="1092" y="13676"/>
                </a:cubicBezTo>
                <a:cubicBezTo>
                  <a:pt x="1206" y="12750"/>
                  <a:pt x="946" y="12877"/>
                  <a:pt x="946" y="12588"/>
                </a:cubicBezTo>
                <a:cubicBezTo>
                  <a:pt x="946" y="12341"/>
                  <a:pt x="945" y="10531"/>
                  <a:pt x="1174" y="9971"/>
                </a:cubicBezTo>
                <a:cubicBezTo>
                  <a:pt x="1418" y="11505"/>
                  <a:pt x="2055" y="11811"/>
                  <a:pt x="1898" y="12695"/>
                </a:cubicBezTo>
                <a:cubicBezTo>
                  <a:pt x="1724" y="13651"/>
                  <a:pt x="602" y="15240"/>
                  <a:pt x="717" y="15751"/>
                </a:cubicBezTo>
                <a:cubicBezTo>
                  <a:pt x="831" y="16263"/>
                  <a:pt x="956" y="19125"/>
                  <a:pt x="902" y="19733"/>
                </a:cubicBezTo>
                <a:cubicBezTo>
                  <a:pt x="842" y="20340"/>
                  <a:pt x="1554" y="20413"/>
                  <a:pt x="1554" y="20834"/>
                </a:cubicBezTo>
                <a:cubicBezTo>
                  <a:pt x="1554" y="21249"/>
                  <a:pt x="1794" y="21507"/>
                  <a:pt x="1794" y="21507"/>
                </a:cubicBezTo>
                <a:lnTo>
                  <a:pt x="3191" y="21507"/>
                </a:lnTo>
                <a:cubicBezTo>
                  <a:pt x="3191" y="21507"/>
                  <a:pt x="2902" y="20840"/>
                  <a:pt x="2788" y="20648"/>
                </a:cubicBezTo>
                <a:cubicBezTo>
                  <a:pt x="2674" y="20455"/>
                  <a:pt x="2244" y="20021"/>
                  <a:pt x="2244" y="19702"/>
                </a:cubicBezTo>
                <a:cubicBezTo>
                  <a:pt x="2244" y="19384"/>
                  <a:pt x="2179" y="18205"/>
                  <a:pt x="2190" y="17808"/>
                </a:cubicBezTo>
                <a:cubicBezTo>
                  <a:pt x="2201" y="17543"/>
                  <a:pt x="2147" y="16323"/>
                  <a:pt x="2348" y="16167"/>
                </a:cubicBezTo>
                <a:cubicBezTo>
                  <a:pt x="2353" y="16161"/>
                  <a:pt x="2369" y="16148"/>
                  <a:pt x="2380" y="16142"/>
                </a:cubicBezTo>
                <a:cubicBezTo>
                  <a:pt x="2804" y="17249"/>
                  <a:pt x="3740" y="19674"/>
                  <a:pt x="3767" y="20016"/>
                </a:cubicBezTo>
                <a:cubicBezTo>
                  <a:pt x="3794" y="20431"/>
                  <a:pt x="4517" y="20190"/>
                  <a:pt x="4556" y="20864"/>
                </a:cubicBezTo>
                <a:cubicBezTo>
                  <a:pt x="4566" y="21123"/>
                  <a:pt x="4975" y="21507"/>
                  <a:pt x="4975" y="21507"/>
                </a:cubicBezTo>
                <a:lnTo>
                  <a:pt x="6303" y="21507"/>
                </a:lnTo>
                <a:cubicBezTo>
                  <a:pt x="6090" y="21002"/>
                  <a:pt x="5970" y="20594"/>
                  <a:pt x="5692" y="20402"/>
                </a:cubicBezTo>
                <a:cubicBezTo>
                  <a:pt x="4550" y="19608"/>
                  <a:pt x="4224" y="17581"/>
                  <a:pt x="4137" y="16973"/>
                </a:cubicBezTo>
                <a:cubicBezTo>
                  <a:pt x="4050" y="16366"/>
                  <a:pt x="3702" y="16099"/>
                  <a:pt x="4311" y="14951"/>
                </a:cubicBezTo>
                <a:cubicBezTo>
                  <a:pt x="4556" y="14487"/>
                  <a:pt x="4687" y="13923"/>
                  <a:pt x="4861" y="13460"/>
                </a:cubicBezTo>
                <a:cubicBezTo>
                  <a:pt x="5014" y="13057"/>
                  <a:pt x="5219" y="12792"/>
                  <a:pt x="5371" y="12889"/>
                </a:cubicBezTo>
                <a:cubicBezTo>
                  <a:pt x="5659" y="13081"/>
                  <a:pt x="6035" y="13617"/>
                  <a:pt x="7166" y="13966"/>
                </a:cubicBezTo>
                <a:cubicBezTo>
                  <a:pt x="7797" y="14158"/>
                  <a:pt x="8809" y="14392"/>
                  <a:pt x="9897" y="14007"/>
                </a:cubicBezTo>
                <a:cubicBezTo>
                  <a:pt x="10430" y="13815"/>
                  <a:pt x="11103" y="13521"/>
                  <a:pt x="11294" y="13515"/>
                </a:cubicBezTo>
                <a:cubicBezTo>
                  <a:pt x="11386" y="13515"/>
                  <a:pt x="11462" y="13585"/>
                  <a:pt x="11484" y="13687"/>
                </a:cubicBezTo>
                <a:cubicBezTo>
                  <a:pt x="11750" y="15071"/>
                  <a:pt x="10592" y="19143"/>
                  <a:pt x="10478" y="19607"/>
                </a:cubicBezTo>
                <a:cubicBezTo>
                  <a:pt x="10342" y="20136"/>
                  <a:pt x="11164" y="19829"/>
                  <a:pt x="10930" y="20689"/>
                </a:cubicBezTo>
                <a:cubicBezTo>
                  <a:pt x="10843" y="21014"/>
                  <a:pt x="11326" y="21507"/>
                  <a:pt x="11326" y="21507"/>
                </a:cubicBezTo>
                <a:lnTo>
                  <a:pt x="12616" y="21507"/>
                </a:lnTo>
                <a:cubicBezTo>
                  <a:pt x="12605" y="20863"/>
                  <a:pt x="12333" y="20348"/>
                  <a:pt x="12131" y="20101"/>
                </a:cubicBezTo>
                <a:cubicBezTo>
                  <a:pt x="11680" y="19554"/>
                  <a:pt x="11849" y="18434"/>
                  <a:pt x="12121" y="17400"/>
                </a:cubicBezTo>
                <a:cubicBezTo>
                  <a:pt x="12121" y="17610"/>
                  <a:pt x="12126" y="17779"/>
                  <a:pt x="12137" y="17936"/>
                </a:cubicBezTo>
                <a:cubicBezTo>
                  <a:pt x="12164" y="18351"/>
                  <a:pt x="12501" y="19271"/>
                  <a:pt x="12386" y="19686"/>
                </a:cubicBezTo>
                <a:cubicBezTo>
                  <a:pt x="12272" y="20101"/>
                  <a:pt x="12822" y="20227"/>
                  <a:pt x="12789" y="20708"/>
                </a:cubicBezTo>
                <a:cubicBezTo>
                  <a:pt x="12756" y="21189"/>
                  <a:pt x="13148" y="21507"/>
                  <a:pt x="13148" y="21507"/>
                </a:cubicBezTo>
                <a:lnTo>
                  <a:pt x="14480" y="21501"/>
                </a:lnTo>
                <a:cubicBezTo>
                  <a:pt x="14480" y="21501"/>
                  <a:pt x="14192" y="20672"/>
                  <a:pt x="13991" y="20413"/>
                </a:cubicBezTo>
                <a:cubicBezTo>
                  <a:pt x="13789" y="20154"/>
                  <a:pt x="13426" y="19583"/>
                  <a:pt x="13404" y="18494"/>
                </a:cubicBezTo>
                <a:cubicBezTo>
                  <a:pt x="13393" y="17971"/>
                  <a:pt x="13360" y="15901"/>
                  <a:pt x="13501" y="15486"/>
                </a:cubicBezTo>
                <a:cubicBezTo>
                  <a:pt x="13643" y="15071"/>
                  <a:pt x="14013" y="13995"/>
                  <a:pt x="14138" y="13531"/>
                </a:cubicBezTo>
                <a:cubicBezTo>
                  <a:pt x="14307" y="12912"/>
                  <a:pt x="14889" y="12990"/>
                  <a:pt x="15629" y="11011"/>
                </a:cubicBezTo>
                <a:cubicBezTo>
                  <a:pt x="15841" y="10445"/>
                  <a:pt x="16101" y="9899"/>
                  <a:pt x="16460" y="9430"/>
                </a:cubicBezTo>
                <a:cubicBezTo>
                  <a:pt x="16873" y="8895"/>
                  <a:pt x="17043" y="8629"/>
                  <a:pt x="17043" y="8629"/>
                </a:cubicBezTo>
                <a:cubicBezTo>
                  <a:pt x="17043" y="8629"/>
                  <a:pt x="17335" y="9033"/>
                  <a:pt x="17688" y="9255"/>
                </a:cubicBezTo>
                <a:cubicBezTo>
                  <a:pt x="17949" y="9424"/>
                  <a:pt x="18669" y="9633"/>
                  <a:pt x="18973" y="9748"/>
                </a:cubicBezTo>
                <a:cubicBezTo>
                  <a:pt x="19109" y="9802"/>
                  <a:pt x="19217" y="9910"/>
                  <a:pt x="19282" y="10048"/>
                </a:cubicBezTo>
                <a:cubicBezTo>
                  <a:pt x="19592" y="10740"/>
                  <a:pt x="20039" y="10409"/>
                  <a:pt x="20039" y="10409"/>
                </a:cubicBezTo>
                <a:cubicBezTo>
                  <a:pt x="20039" y="10409"/>
                  <a:pt x="20326" y="10928"/>
                  <a:pt x="20810" y="10687"/>
                </a:cubicBezTo>
                <a:cubicBezTo>
                  <a:pt x="21300" y="10447"/>
                  <a:pt x="21349" y="9839"/>
                  <a:pt x="21408" y="9304"/>
                </a:cubicBezTo>
                <a:cubicBezTo>
                  <a:pt x="21490" y="8594"/>
                  <a:pt x="20898" y="8197"/>
                  <a:pt x="20615" y="7625"/>
                </a:cubicBezTo>
                <a:cubicBezTo>
                  <a:pt x="20408" y="7210"/>
                  <a:pt x="20321" y="6957"/>
                  <a:pt x="20212" y="6590"/>
                </a:cubicBezTo>
                <a:cubicBezTo>
                  <a:pt x="20103" y="6217"/>
                  <a:pt x="20006" y="6098"/>
                  <a:pt x="20142" y="5821"/>
                </a:cubicBezTo>
                <a:cubicBezTo>
                  <a:pt x="20278" y="5544"/>
                  <a:pt x="20217" y="5014"/>
                  <a:pt x="19320" y="4268"/>
                </a:cubicBezTo>
                <a:cubicBezTo>
                  <a:pt x="19227" y="4190"/>
                  <a:pt x="19131" y="4118"/>
                  <a:pt x="19033" y="4052"/>
                </a:cubicBezTo>
                <a:cubicBezTo>
                  <a:pt x="19484" y="3535"/>
                  <a:pt x="20017" y="2692"/>
                  <a:pt x="19848" y="1417"/>
                </a:cubicBezTo>
                <a:cubicBezTo>
                  <a:pt x="19647" y="-93"/>
                  <a:pt x="19174" y="-79"/>
                  <a:pt x="19028" y="251"/>
                </a:cubicBezTo>
                <a:cubicBezTo>
                  <a:pt x="18848" y="648"/>
                  <a:pt x="18602" y="1219"/>
                  <a:pt x="18395" y="2212"/>
                </a:cubicBezTo>
                <a:cubicBezTo>
                  <a:pt x="18308" y="2627"/>
                  <a:pt x="18184" y="3193"/>
                  <a:pt x="17923" y="3590"/>
                </a:cubicBezTo>
                <a:cubicBezTo>
                  <a:pt x="18059" y="3030"/>
                  <a:pt x="18097" y="2211"/>
                  <a:pt x="18037" y="1597"/>
                </a:cubicBezTo>
                <a:cubicBezTo>
                  <a:pt x="17975" y="966"/>
                  <a:pt x="17651" y="91"/>
                  <a:pt x="17425" y="7"/>
                </a:cubicBezTo>
                <a:close/>
              </a:path>
            </a:pathLst>
          </a:cu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9" name="소"/>
          <p:cNvSpPr/>
          <p:nvPr/>
        </p:nvSpPr>
        <p:spPr>
          <a:xfrm>
            <a:off x="6190150" y="1886209"/>
            <a:ext cx="762947" cy="462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7" h="21545" extrusionOk="0">
                <a:moveTo>
                  <a:pt x="18406" y="6"/>
                </a:moveTo>
                <a:cubicBezTo>
                  <a:pt x="18276" y="42"/>
                  <a:pt x="18137" y="245"/>
                  <a:pt x="18002" y="719"/>
                </a:cubicBezTo>
                <a:cubicBezTo>
                  <a:pt x="17367" y="1211"/>
                  <a:pt x="17198" y="455"/>
                  <a:pt x="16922" y="358"/>
                </a:cubicBezTo>
                <a:cubicBezTo>
                  <a:pt x="16647" y="261"/>
                  <a:pt x="16370" y="825"/>
                  <a:pt x="16646" y="1563"/>
                </a:cubicBezTo>
                <a:cubicBezTo>
                  <a:pt x="15824" y="1790"/>
                  <a:pt x="14731" y="1776"/>
                  <a:pt x="13583" y="808"/>
                </a:cubicBezTo>
                <a:cubicBezTo>
                  <a:pt x="13370" y="628"/>
                  <a:pt x="13134" y="530"/>
                  <a:pt x="12895" y="555"/>
                </a:cubicBezTo>
                <a:cubicBezTo>
                  <a:pt x="11366" y="716"/>
                  <a:pt x="8937" y="1036"/>
                  <a:pt x="7079" y="1404"/>
                </a:cubicBezTo>
                <a:cubicBezTo>
                  <a:pt x="4845" y="1848"/>
                  <a:pt x="3290" y="1731"/>
                  <a:pt x="2479" y="3519"/>
                </a:cubicBezTo>
                <a:lnTo>
                  <a:pt x="2481" y="3483"/>
                </a:lnTo>
                <a:cubicBezTo>
                  <a:pt x="2481" y="3483"/>
                  <a:pt x="1251" y="5269"/>
                  <a:pt x="583" y="11343"/>
                </a:cubicBezTo>
                <a:cubicBezTo>
                  <a:pt x="304" y="11737"/>
                  <a:pt x="179" y="12329"/>
                  <a:pt x="47" y="13313"/>
                </a:cubicBezTo>
                <a:cubicBezTo>
                  <a:pt x="-59" y="14113"/>
                  <a:pt x="47" y="15020"/>
                  <a:pt x="47" y="15020"/>
                </a:cubicBezTo>
                <a:cubicBezTo>
                  <a:pt x="533" y="14678"/>
                  <a:pt x="1030" y="12935"/>
                  <a:pt x="942" y="11462"/>
                </a:cubicBezTo>
                <a:cubicBezTo>
                  <a:pt x="1063" y="10205"/>
                  <a:pt x="1652" y="6464"/>
                  <a:pt x="2281" y="6156"/>
                </a:cubicBezTo>
                <a:cubicBezTo>
                  <a:pt x="2511" y="8306"/>
                  <a:pt x="3102" y="11155"/>
                  <a:pt x="1921" y="14029"/>
                </a:cubicBezTo>
                <a:cubicBezTo>
                  <a:pt x="1729" y="15969"/>
                  <a:pt x="1837" y="19104"/>
                  <a:pt x="1417" y="20501"/>
                </a:cubicBezTo>
                <a:lnTo>
                  <a:pt x="1670" y="20596"/>
                </a:lnTo>
                <a:cubicBezTo>
                  <a:pt x="1670" y="20596"/>
                  <a:pt x="1703" y="20912"/>
                  <a:pt x="1625" y="21545"/>
                </a:cubicBezTo>
                <a:lnTo>
                  <a:pt x="2879" y="21545"/>
                </a:lnTo>
                <a:cubicBezTo>
                  <a:pt x="2879" y="21545"/>
                  <a:pt x="2667" y="21089"/>
                  <a:pt x="2519" y="20457"/>
                </a:cubicBezTo>
                <a:cubicBezTo>
                  <a:pt x="2371" y="19825"/>
                  <a:pt x="2498" y="16804"/>
                  <a:pt x="3006" y="15470"/>
                </a:cubicBezTo>
                <a:cubicBezTo>
                  <a:pt x="3428" y="14696"/>
                  <a:pt x="3775" y="13780"/>
                  <a:pt x="4001" y="13000"/>
                </a:cubicBezTo>
                <a:cubicBezTo>
                  <a:pt x="4239" y="12858"/>
                  <a:pt x="4531" y="12716"/>
                  <a:pt x="4864" y="12611"/>
                </a:cubicBezTo>
                <a:lnTo>
                  <a:pt x="4639" y="15203"/>
                </a:lnTo>
                <a:cubicBezTo>
                  <a:pt x="4639" y="15203"/>
                  <a:pt x="5252" y="17632"/>
                  <a:pt x="5433" y="18667"/>
                </a:cubicBezTo>
                <a:cubicBezTo>
                  <a:pt x="5588" y="19553"/>
                  <a:pt x="5609" y="20585"/>
                  <a:pt x="5609" y="20585"/>
                </a:cubicBezTo>
                <a:lnTo>
                  <a:pt x="5873" y="20712"/>
                </a:lnTo>
                <a:cubicBezTo>
                  <a:pt x="5929" y="21326"/>
                  <a:pt x="6046" y="21545"/>
                  <a:pt x="6046" y="21545"/>
                </a:cubicBezTo>
                <a:lnTo>
                  <a:pt x="7273" y="21545"/>
                </a:lnTo>
                <a:cubicBezTo>
                  <a:pt x="5363" y="17861"/>
                  <a:pt x="6017" y="13841"/>
                  <a:pt x="6319" y="12497"/>
                </a:cubicBezTo>
                <a:cubicBezTo>
                  <a:pt x="6513" y="12530"/>
                  <a:pt x="6711" y="12583"/>
                  <a:pt x="6913" y="12661"/>
                </a:cubicBezTo>
                <a:cubicBezTo>
                  <a:pt x="8430" y="13251"/>
                  <a:pt x="9964" y="13797"/>
                  <a:pt x="11341" y="13627"/>
                </a:cubicBezTo>
                <a:cubicBezTo>
                  <a:pt x="11321" y="14595"/>
                  <a:pt x="11350" y="15634"/>
                  <a:pt x="11373" y="16347"/>
                </a:cubicBezTo>
                <a:cubicBezTo>
                  <a:pt x="11419" y="17769"/>
                  <a:pt x="10988" y="20474"/>
                  <a:pt x="10988" y="20474"/>
                </a:cubicBezTo>
                <a:lnTo>
                  <a:pt x="11240" y="20615"/>
                </a:lnTo>
                <a:cubicBezTo>
                  <a:pt x="11240" y="20615"/>
                  <a:pt x="11195" y="21245"/>
                  <a:pt x="11408" y="21545"/>
                </a:cubicBezTo>
                <a:lnTo>
                  <a:pt x="12403" y="21545"/>
                </a:lnTo>
                <a:cubicBezTo>
                  <a:pt x="11731" y="20234"/>
                  <a:pt x="12064" y="17577"/>
                  <a:pt x="12393" y="16874"/>
                </a:cubicBezTo>
                <a:cubicBezTo>
                  <a:pt x="12529" y="16581"/>
                  <a:pt x="12650" y="15573"/>
                  <a:pt x="12746" y="14496"/>
                </a:cubicBezTo>
                <a:cubicBezTo>
                  <a:pt x="12830" y="15210"/>
                  <a:pt x="12951" y="15729"/>
                  <a:pt x="13108" y="16114"/>
                </a:cubicBezTo>
                <a:cubicBezTo>
                  <a:pt x="13681" y="17523"/>
                  <a:pt x="13742" y="20554"/>
                  <a:pt x="13742" y="20554"/>
                </a:cubicBezTo>
                <a:lnTo>
                  <a:pt x="13983" y="20715"/>
                </a:lnTo>
                <a:cubicBezTo>
                  <a:pt x="13983" y="20715"/>
                  <a:pt x="14035" y="21312"/>
                  <a:pt x="14240" y="21545"/>
                </a:cubicBezTo>
                <a:lnTo>
                  <a:pt x="15320" y="21545"/>
                </a:lnTo>
                <a:cubicBezTo>
                  <a:pt x="15320" y="21545"/>
                  <a:pt x="14239" y="19951"/>
                  <a:pt x="14303" y="15822"/>
                </a:cubicBezTo>
                <a:cubicBezTo>
                  <a:pt x="14309" y="15469"/>
                  <a:pt x="14259" y="13973"/>
                  <a:pt x="14225" y="12969"/>
                </a:cubicBezTo>
                <a:cubicBezTo>
                  <a:pt x="14499" y="12708"/>
                  <a:pt x="14738" y="12286"/>
                  <a:pt x="14898" y="11607"/>
                </a:cubicBezTo>
                <a:cubicBezTo>
                  <a:pt x="15809" y="7427"/>
                  <a:pt x="17536" y="6689"/>
                  <a:pt x="18321" y="6900"/>
                </a:cubicBezTo>
                <a:cubicBezTo>
                  <a:pt x="19105" y="7110"/>
                  <a:pt x="19444" y="6865"/>
                  <a:pt x="19995" y="6514"/>
                </a:cubicBezTo>
                <a:cubicBezTo>
                  <a:pt x="20610" y="7392"/>
                  <a:pt x="20758" y="7111"/>
                  <a:pt x="20928" y="7111"/>
                </a:cubicBezTo>
                <a:cubicBezTo>
                  <a:pt x="21097" y="7111"/>
                  <a:pt x="21202" y="6584"/>
                  <a:pt x="21372" y="6197"/>
                </a:cubicBezTo>
                <a:cubicBezTo>
                  <a:pt x="21541" y="5811"/>
                  <a:pt x="21288" y="5285"/>
                  <a:pt x="21097" y="5110"/>
                </a:cubicBezTo>
                <a:cubicBezTo>
                  <a:pt x="20906" y="4934"/>
                  <a:pt x="20142" y="3246"/>
                  <a:pt x="19888" y="2193"/>
                </a:cubicBezTo>
                <a:cubicBezTo>
                  <a:pt x="19634" y="1139"/>
                  <a:pt x="19126" y="1316"/>
                  <a:pt x="18935" y="719"/>
                </a:cubicBezTo>
                <a:cubicBezTo>
                  <a:pt x="18816" y="346"/>
                  <a:pt x="18622" y="-55"/>
                  <a:pt x="18406" y="6"/>
                </a:cubicBezTo>
                <a:close/>
              </a:path>
            </a:pathLst>
          </a:cu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0" name="여우"/>
          <p:cNvSpPr/>
          <p:nvPr/>
        </p:nvSpPr>
        <p:spPr>
          <a:xfrm>
            <a:off x="6427563" y="2907468"/>
            <a:ext cx="638559" cy="329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569" extrusionOk="0">
                <a:moveTo>
                  <a:pt x="17882" y="0"/>
                </a:moveTo>
                <a:cubicBezTo>
                  <a:pt x="17569" y="42"/>
                  <a:pt x="17309" y="987"/>
                  <a:pt x="17142" y="2170"/>
                </a:cubicBezTo>
                <a:cubicBezTo>
                  <a:pt x="17126" y="2285"/>
                  <a:pt x="17088" y="2388"/>
                  <a:pt x="17034" y="2451"/>
                </a:cubicBezTo>
                <a:cubicBezTo>
                  <a:pt x="16629" y="2943"/>
                  <a:pt x="16246" y="3802"/>
                  <a:pt x="15917" y="4283"/>
                </a:cubicBezTo>
                <a:cubicBezTo>
                  <a:pt x="15356" y="5111"/>
                  <a:pt x="14092" y="5634"/>
                  <a:pt x="13304" y="5330"/>
                </a:cubicBezTo>
                <a:cubicBezTo>
                  <a:pt x="12332" y="4953"/>
                  <a:pt x="10977" y="4546"/>
                  <a:pt x="9687" y="4578"/>
                </a:cubicBezTo>
                <a:cubicBezTo>
                  <a:pt x="9622" y="4578"/>
                  <a:pt x="9558" y="4577"/>
                  <a:pt x="9493" y="4588"/>
                </a:cubicBezTo>
                <a:cubicBezTo>
                  <a:pt x="8003" y="4546"/>
                  <a:pt x="4877" y="4818"/>
                  <a:pt x="3268" y="7362"/>
                </a:cubicBezTo>
                <a:cubicBezTo>
                  <a:pt x="3241" y="7394"/>
                  <a:pt x="3219" y="7435"/>
                  <a:pt x="3187" y="7477"/>
                </a:cubicBezTo>
                <a:cubicBezTo>
                  <a:pt x="1729" y="9613"/>
                  <a:pt x="342" y="15582"/>
                  <a:pt x="2" y="18032"/>
                </a:cubicBezTo>
                <a:cubicBezTo>
                  <a:pt x="-9" y="18126"/>
                  <a:pt x="29" y="18209"/>
                  <a:pt x="83" y="18199"/>
                </a:cubicBezTo>
                <a:cubicBezTo>
                  <a:pt x="288" y="18126"/>
                  <a:pt x="478" y="17990"/>
                  <a:pt x="639" y="17823"/>
                </a:cubicBezTo>
                <a:cubicBezTo>
                  <a:pt x="666" y="17791"/>
                  <a:pt x="694" y="17842"/>
                  <a:pt x="688" y="17895"/>
                </a:cubicBezTo>
                <a:cubicBezTo>
                  <a:pt x="570" y="18795"/>
                  <a:pt x="483" y="19590"/>
                  <a:pt x="445" y="20208"/>
                </a:cubicBezTo>
                <a:cubicBezTo>
                  <a:pt x="440" y="20281"/>
                  <a:pt x="472" y="20355"/>
                  <a:pt x="510" y="20355"/>
                </a:cubicBezTo>
                <a:cubicBezTo>
                  <a:pt x="1168" y="20376"/>
                  <a:pt x="2393" y="19686"/>
                  <a:pt x="2836" y="16776"/>
                </a:cubicBezTo>
                <a:cubicBezTo>
                  <a:pt x="3338" y="13446"/>
                  <a:pt x="3993" y="10639"/>
                  <a:pt x="4867" y="9613"/>
                </a:cubicBezTo>
                <a:cubicBezTo>
                  <a:pt x="4905" y="9571"/>
                  <a:pt x="4953" y="9614"/>
                  <a:pt x="4953" y="9708"/>
                </a:cubicBezTo>
                <a:cubicBezTo>
                  <a:pt x="4969" y="10577"/>
                  <a:pt x="5077" y="11583"/>
                  <a:pt x="5385" y="12421"/>
                </a:cubicBezTo>
                <a:cubicBezTo>
                  <a:pt x="5423" y="12525"/>
                  <a:pt x="5428" y="12672"/>
                  <a:pt x="5390" y="12787"/>
                </a:cubicBezTo>
                <a:cubicBezTo>
                  <a:pt x="5147" y="13510"/>
                  <a:pt x="4711" y="14284"/>
                  <a:pt x="3976" y="15038"/>
                </a:cubicBezTo>
                <a:cubicBezTo>
                  <a:pt x="3820" y="15195"/>
                  <a:pt x="3712" y="15455"/>
                  <a:pt x="3685" y="15748"/>
                </a:cubicBezTo>
                <a:cubicBezTo>
                  <a:pt x="3404" y="18701"/>
                  <a:pt x="3220" y="21171"/>
                  <a:pt x="3749" y="21517"/>
                </a:cubicBezTo>
                <a:lnTo>
                  <a:pt x="4931" y="21517"/>
                </a:lnTo>
                <a:cubicBezTo>
                  <a:pt x="4931" y="21517"/>
                  <a:pt x="5389" y="20221"/>
                  <a:pt x="4374" y="20378"/>
                </a:cubicBezTo>
                <a:cubicBezTo>
                  <a:pt x="4321" y="20388"/>
                  <a:pt x="4278" y="20292"/>
                  <a:pt x="4283" y="20198"/>
                </a:cubicBezTo>
                <a:cubicBezTo>
                  <a:pt x="4413" y="18083"/>
                  <a:pt x="4575" y="17215"/>
                  <a:pt x="6200" y="15895"/>
                </a:cubicBezTo>
                <a:cubicBezTo>
                  <a:pt x="6259" y="15843"/>
                  <a:pt x="6324" y="15947"/>
                  <a:pt x="6308" y="16072"/>
                </a:cubicBezTo>
                <a:cubicBezTo>
                  <a:pt x="6254" y="16491"/>
                  <a:pt x="6194" y="16857"/>
                  <a:pt x="6151" y="17119"/>
                </a:cubicBezTo>
                <a:cubicBezTo>
                  <a:pt x="6102" y="17412"/>
                  <a:pt x="6145" y="17716"/>
                  <a:pt x="6264" y="17957"/>
                </a:cubicBezTo>
                <a:lnTo>
                  <a:pt x="7863" y="21173"/>
                </a:lnTo>
                <a:cubicBezTo>
                  <a:pt x="7971" y="21393"/>
                  <a:pt x="8137" y="21517"/>
                  <a:pt x="8315" y="21517"/>
                </a:cubicBezTo>
                <a:lnTo>
                  <a:pt x="9439" y="21517"/>
                </a:lnTo>
                <a:cubicBezTo>
                  <a:pt x="9725" y="20344"/>
                  <a:pt x="8985" y="20366"/>
                  <a:pt x="8710" y="20407"/>
                </a:cubicBezTo>
                <a:cubicBezTo>
                  <a:pt x="8651" y="20418"/>
                  <a:pt x="8591" y="20365"/>
                  <a:pt x="8553" y="20260"/>
                </a:cubicBezTo>
                <a:lnTo>
                  <a:pt x="7679" y="17747"/>
                </a:lnTo>
                <a:cubicBezTo>
                  <a:pt x="7577" y="17454"/>
                  <a:pt x="7603" y="17089"/>
                  <a:pt x="7743" y="16838"/>
                </a:cubicBezTo>
                <a:cubicBezTo>
                  <a:pt x="8019" y="16346"/>
                  <a:pt x="8483" y="15426"/>
                  <a:pt x="8823" y="14253"/>
                </a:cubicBezTo>
                <a:cubicBezTo>
                  <a:pt x="8861" y="14127"/>
                  <a:pt x="8926" y="14044"/>
                  <a:pt x="9002" y="14044"/>
                </a:cubicBezTo>
                <a:cubicBezTo>
                  <a:pt x="9553" y="13991"/>
                  <a:pt x="10211" y="14042"/>
                  <a:pt x="11139" y="14439"/>
                </a:cubicBezTo>
                <a:cubicBezTo>
                  <a:pt x="11463" y="14576"/>
                  <a:pt x="11788" y="14692"/>
                  <a:pt x="12106" y="14786"/>
                </a:cubicBezTo>
                <a:cubicBezTo>
                  <a:pt x="12155" y="14797"/>
                  <a:pt x="12181" y="14889"/>
                  <a:pt x="12165" y="14973"/>
                </a:cubicBezTo>
                <a:cubicBezTo>
                  <a:pt x="11609" y="17590"/>
                  <a:pt x="11010" y="21213"/>
                  <a:pt x="11804" y="21517"/>
                </a:cubicBezTo>
                <a:lnTo>
                  <a:pt x="13110" y="21517"/>
                </a:lnTo>
                <a:cubicBezTo>
                  <a:pt x="13110" y="21517"/>
                  <a:pt x="13321" y="20272"/>
                  <a:pt x="12403" y="20345"/>
                </a:cubicBezTo>
                <a:cubicBezTo>
                  <a:pt x="12349" y="20345"/>
                  <a:pt x="12305" y="20241"/>
                  <a:pt x="12327" y="20136"/>
                </a:cubicBezTo>
                <a:cubicBezTo>
                  <a:pt x="12689" y="18387"/>
                  <a:pt x="13461" y="16502"/>
                  <a:pt x="14071" y="15225"/>
                </a:cubicBezTo>
                <a:cubicBezTo>
                  <a:pt x="14115" y="15141"/>
                  <a:pt x="14185" y="15162"/>
                  <a:pt x="14206" y="15277"/>
                </a:cubicBezTo>
                <a:cubicBezTo>
                  <a:pt x="14617" y="17298"/>
                  <a:pt x="15295" y="19979"/>
                  <a:pt x="16197" y="21330"/>
                </a:cubicBezTo>
                <a:cubicBezTo>
                  <a:pt x="16300" y="21487"/>
                  <a:pt x="16435" y="21569"/>
                  <a:pt x="16575" y="21569"/>
                </a:cubicBezTo>
                <a:lnTo>
                  <a:pt x="17661" y="21569"/>
                </a:lnTo>
                <a:cubicBezTo>
                  <a:pt x="17661" y="21569"/>
                  <a:pt x="17920" y="20221"/>
                  <a:pt x="16825" y="20378"/>
                </a:cubicBezTo>
                <a:cubicBezTo>
                  <a:pt x="16749" y="20388"/>
                  <a:pt x="16672" y="20323"/>
                  <a:pt x="16624" y="20208"/>
                </a:cubicBezTo>
                <a:cubicBezTo>
                  <a:pt x="16176" y="19119"/>
                  <a:pt x="15587" y="17017"/>
                  <a:pt x="15981" y="14672"/>
                </a:cubicBezTo>
                <a:cubicBezTo>
                  <a:pt x="16008" y="14525"/>
                  <a:pt x="16062" y="14397"/>
                  <a:pt x="16138" y="14345"/>
                </a:cubicBezTo>
                <a:cubicBezTo>
                  <a:pt x="16365" y="14188"/>
                  <a:pt x="16564" y="13991"/>
                  <a:pt x="16732" y="13782"/>
                </a:cubicBezTo>
                <a:cubicBezTo>
                  <a:pt x="17531" y="12735"/>
                  <a:pt x="18076" y="9384"/>
                  <a:pt x="18589" y="8861"/>
                </a:cubicBezTo>
                <a:cubicBezTo>
                  <a:pt x="18767" y="8683"/>
                  <a:pt x="18966" y="8597"/>
                  <a:pt x="19166" y="8628"/>
                </a:cubicBezTo>
                <a:cubicBezTo>
                  <a:pt x="19512" y="8681"/>
                  <a:pt x="19858" y="8775"/>
                  <a:pt x="20074" y="8786"/>
                </a:cubicBezTo>
                <a:cubicBezTo>
                  <a:pt x="20376" y="8806"/>
                  <a:pt x="20781" y="8808"/>
                  <a:pt x="20916" y="8242"/>
                </a:cubicBezTo>
                <a:cubicBezTo>
                  <a:pt x="20932" y="8159"/>
                  <a:pt x="20970" y="8106"/>
                  <a:pt x="21013" y="8085"/>
                </a:cubicBezTo>
                <a:cubicBezTo>
                  <a:pt x="21424" y="7907"/>
                  <a:pt x="21580" y="7309"/>
                  <a:pt x="21580" y="7058"/>
                </a:cubicBezTo>
                <a:cubicBezTo>
                  <a:pt x="21591" y="6786"/>
                  <a:pt x="20618" y="5982"/>
                  <a:pt x="20327" y="5720"/>
                </a:cubicBezTo>
                <a:cubicBezTo>
                  <a:pt x="20035" y="5458"/>
                  <a:pt x="19933" y="4787"/>
                  <a:pt x="19863" y="4221"/>
                </a:cubicBezTo>
                <a:cubicBezTo>
                  <a:pt x="19771" y="3457"/>
                  <a:pt x="19491" y="3047"/>
                  <a:pt x="19254" y="2827"/>
                </a:cubicBezTo>
                <a:cubicBezTo>
                  <a:pt x="19221" y="2796"/>
                  <a:pt x="19205" y="2713"/>
                  <a:pt x="19227" y="2651"/>
                </a:cubicBezTo>
                <a:cubicBezTo>
                  <a:pt x="19459" y="1907"/>
                  <a:pt x="19652" y="1153"/>
                  <a:pt x="19544" y="1028"/>
                </a:cubicBezTo>
                <a:cubicBezTo>
                  <a:pt x="19398" y="860"/>
                  <a:pt x="18876" y="1280"/>
                  <a:pt x="18368" y="1898"/>
                </a:cubicBezTo>
                <a:cubicBezTo>
                  <a:pt x="18330" y="1950"/>
                  <a:pt x="18276" y="1897"/>
                  <a:pt x="18270" y="1803"/>
                </a:cubicBezTo>
                <a:cubicBezTo>
                  <a:pt x="18211" y="934"/>
                  <a:pt x="18098" y="-31"/>
                  <a:pt x="17882" y="0"/>
                </a:cubicBezTo>
                <a:close/>
              </a:path>
            </a:pathLst>
          </a:cu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1" name="돌고래"/>
          <p:cNvSpPr/>
          <p:nvPr/>
        </p:nvSpPr>
        <p:spPr>
          <a:xfrm>
            <a:off x="2691549" y="3990294"/>
            <a:ext cx="750247" cy="342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4" h="21556" extrusionOk="0">
                <a:moveTo>
                  <a:pt x="9278" y="1"/>
                </a:moveTo>
                <a:cubicBezTo>
                  <a:pt x="8848" y="22"/>
                  <a:pt x="8502" y="256"/>
                  <a:pt x="8502" y="256"/>
                </a:cubicBezTo>
                <a:cubicBezTo>
                  <a:pt x="8502" y="256"/>
                  <a:pt x="10166" y="2363"/>
                  <a:pt x="8138" y="5494"/>
                </a:cubicBezTo>
                <a:cubicBezTo>
                  <a:pt x="8138" y="5494"/>
                  <a:pt x="5444" y="8321"/>
                  <a:pt x="2710" y="16999"/>
                </a:cubicBezTo>
                <a:cubicBezTo>
                  <a:pt x="837" y="17677"/>
                  <a:pt x="214" y="19150"/>
                  <a:pt x="16" y="19895"/>
                </a:cubicBezTo>
                <a:cubicBezTo>
                  <a:pt x="-32" y="20074"/>
                  <a:pt x="36" y="20296"/>
                  <a:pt x="129" y="20264"/>
                </a:cubicBezTo>
                <a:cubicBezTo>
                  <a:pt x="382" y="20176"/>
                  <a:pt x="838" y="20056"/>
                  <a:pt x="1297" y="20120"/>
                </a:cubicBezTo>
                <a:cubicBezTo>
                  <a:pt x="1660" y="20170"/>
                  <a:pt x="1912" y="19949"/>
                  <a:pt x="2069" y="19732"/>
                </a:cubicBezTo>
                <a:cubicBezTo>
                  <a:pt x="2067" y="19746"/>
                  <a:pt x="2063" y="19762"/>
                  <a:pt x="2061" y="19776"/>
                </a:cubicBezTo>
                <a:cubicBezTo>
                  <a:pt x="2023" y="20068"/>
                  <a:pt x="2099" y="20375"/>
                  <a:pt x="2230" y="20467"/>
                </a:cubicBezTo>
                <a:cubicBezTo>
                  <a:pt x="2515" y="20669"/>
                  <a:pt x="2839" y="21062"/>
                  <a:pt x="2987" y="21453"/>
                </a:cubicBezTo>
                <a:cubicBezTo>
                  <a:pt x="3034" y="21578"/>
                  <a:pt x="3120" y="21589"/>
                  <a:pt x="3177" y="21487"/>
                </a:cubicBezTo>
                <a:cubicBezTo>
                  <a:pt x="3839" y="20302"/>
                  <a:pt x="3673" y="18458"/>
                  <a:pt x="3559" y="17660"/>
                </a:cubicBezTo>
                <a:cubicBezTo>
                  <a:pt x="4599" y="16116"/>
                  <a:pt x="6204" y="13909"/>
                  <a:pt x="7246" y="13335"/>
                </a:cubicBezTo>
                <a:cubicBezTo>
                  <a:pt x="8873" y="12438"/>
                  <a:pt x="9633" y="12932"/>
                  <a:pt x="13794" y="11990"/>
                </a:cubicBezTo>
                <a:cubicBezTo>
                  <a:pt x="13614" y="12526"/>
                  <a:pt x="13294" y="13241"/>
                  <a:pt x="12743" y="13834"/>
                </a:cubicBezTo>
                <a:cubicBezTo>
                  <a:pt x="12645" y="13939"/>
                  <a:pt x="12655" y="14256"/>
                  <a:pt x="12760" y="14325"/>
                </a:cubicBezTo>
                <a:cubicBezTo>
                  <a:pt x="13824" y="15026"/>
                  <a:pt x="14877" y="14559"/>
                  <a:pt x="16311" y="12020"/>
                </a:cubicBezTo>
                <a:cubicBezTo>
                  <a:pt x="16585" y="12302"/>
                  <a:pt x="17539" y="13134"/>
                  <a:pt x="19139" y="12995"/>
                </a:cubicBezTo>
                <a:cubicBezTo>
                  <a:pt x="19975" y="12922"/>
                  <a:pt x="20821" y="15234"/>
                  <a:pt x="21328" y="14170"/>
                </a:cubicBezTo>
                <a:cubicBezTo>
                  <a:pt x="21568" y="13664"/>
                  <a:pt x="20111" y="11089"/>
                  <a:pt x="20111" y="11089"/>
                </a:cubicBezTo>
                <a:cubicBezTo>
                  <a:pt x="20217" y="8736"/>
                  <a:pt x="19202" y="5286"/>
                  <a:pt x="16241" y="3344"/>
                </a:cubicBezTo>
                <a:cubicBezTo>
                  <a:pt x="14570" y="2248"/>
                  <a:pt x="12514" y="2435"/>
                  <a:pt x="12514" y="2435"/>
                </a:cubicBezTo>
                <a:cubicBezTo>
                  <a:pt x="11457" y="2304"/>
                  <a:pt x="10782" y="936"/>
                  <a:pt x="10085" y="297"/>
                </a:cubicBezTo>
                <a:cubicBezTo>
                  <a:pt x="9824" y="57"/>
                  <a:pt x="9536" y="-11"/>
                  <a:pt x="9278" y="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2" name="상어"/>
          <p:cNvSpPr/>
          <p:nvPr/>
        </p:nvSpPr>
        <p:spPr>
          <a:xfrm>
            <a:off x="3119249" y="4552900"/>
            <a:ext cx="776404" cy="281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521" extrusionOk="0">
                <a:moveTo>
                  <a:pt x="10160" y="3"/>
                </a:moveTo>
                <a:cubicBezTo>
                  <a:pt x="10044" y="30"/>
                  <a:pt x="9983" y="269"/>
                  <a:pt x="10046" y="891"/>
                </a:cubicBezTo>
                <a:cubicBezTo>
                  <a:pt x="10391" y="4250"/>
                  <a:pt x="9678" y="6794"/>
                  <a:pt x="9173" y="7278"/>
                </a:cubicBezTo>
                <a:cubicBezTo>
                  <a:pt x="8669" y="7763"/>
                  <a:pt x="4738" y="10391"/>
                  <a:pt x="4468" y="10541"/>
                </a:cubicBezTo>
                <a:cubicBezTo>
                  <a:pt x="4198" y="10691"/>
                  <a:pt x="3783" y="10947"/>
                  <a:pt x="3632" y="10351"/>
                </a:cubicBezTo>
                <a:cubicBezTo>
                  <a:pt x="2452" y="6038"/>
                  <a:pt x="791" y="3671"/>
                  <a:pt x="293" y="3252"/>
                </a:cubicBezTo>
                <a:cubicBezTo>
                  <a:pt x="47" y="3045"/>
                  <a:pt x="-75" y="3160"/>
                  <a:pt x="48" y="3562"/>
                </a:cubicBezTo>
                <a:cubicBezTo>
                  <a:pt x="203" y="4066"/>
                  <a:pt x="1794" y="8990"/>
                  <a:pt x="1994" y="11883"/>
                </a:cubicBezTo>
                <a:cubicBezTo>
                  <a:pt x="2106" y="13515"/>
                  <a:pt x="1364" y="17351"/>
                  <a:pt x="1297" y="17723"/>
                </a:cubicBezTo>
                <a:cubicBezTo>
                  <a:pt x="1229" y="18096"/>
                  <a:pt x="1094" y="18344"/>
                  <a:pt x="1297" y="18469"/>
                </a:cubicBezTo>
                <a:cubicBezTo>
                  <a:pt x="2123" y="18469"/>
                  <a:pt x="3308" y="14655"/>
                  <a:pt x="3584" y="13660"/>
                </a:cubicBezTo>
                <a:cubicBezTo>
                  <a:pt x="3799" y="12885"/>
                  <a:pt x="4479" y="12780"/>
                  <a:pt x="5065" y="13248"/>
                </a:cubicBezTo>
                <a:cubicBezTo>
                  <a:pt x="6070" y="14051"/>
                  <a:pt x="8824" y="15716"/>
                  <a:pt x="11899" y="16256"/>
                </a:cubicBezTo>
                <a:cubicBezTo>
                  <a:pt x="11800" y="18071"/>
                  <a:pt x="11191" y="20062"/>
                  <a:pt x="11072" y="20579"/>
                </a:cubicBezTo>
                <a:cubicBezTo>
                  <a:pt x="10914" y="21263"/>
                  <a:pt x="10927" y="21576"/>
                  <a:pt x="11219" y="21514"/>
                </a:cubicBezTo>
                <a:cubicBezTo>
                  <a:pt x="12413" y="21102"/>
                  <a:pt x="13574" y="18374"/>
                  <a:pt x="14269" y="16418"/>
                </a:cubicBezTo>
                <a:cubicBezTo>
                  <a:pt x="16106" y="16328"/>
                  <a:pt x="17929" y="15681"/>
                  <a:pt x="19455" y="14086"/>
                </a:cubicBezTo>
                <a:cubicBezTo>
                  <a:pt x="19654" y="13877"/>
                  <a:pt x="19705" y="13676"/>
                  <a:pt x="19528" y="13373"/>
                </a:cubicBezTo>
                <a:cubicBezTo>
                  <a:pt x="19421" y="13190"/>
                  <a:pt x="19003" y="12814"/>
                  <a:pt x="18689" y="12545"/>
                </a:cubicBezTo>
                <a:cubicBezTo>
                  <a:pt x="18644" y="12507"/>
                  <a:pt x="18659" y="12326"/>
                  <a:pt x="18706" y="12341"/>
                </a:cubicBezTo>
                <a:cubicBezTo>
                  <a:pt x="19081" y="12467"/>
                  <a:pt x="19185" y="12613"/>
                  <a:pt x="19656" y="12887"/>
                </a:cubicBezTo>
                <a:cubicBezTo>
                  <a:pt x="20040" y="13112"/>
                  <a:pt x="20484" y="12975"/>
                  <a:pt x="20748" y="12545"/>
                </a:cubicBezTo>
                <a:cubicBezTo>
                  <a:pt x="21277" y="11683"/>
                  <a:pt x="21525" y="11146"/>
                  <a:pt x="21440" y="10689"/>
                </a:cubicBezTo>
                <a:cubicBezTo>
                  <a:pt x="21216" y="9482"/>
                  <a:pt x="18218" y="5964"/>
                  <a:pt x="13635" y="5964"/>
                </a:cubicBezTo>
                <a:cubicBezTo>
                  <a:pt x="12909" y="5964"/>
                  <a:pt x="12635" y="5684"/>
                  <a:pt x="12459" y="5061"/>
                </a:cubicBezTo>
                <a:cubicBezTo>
                  <a:pt x="11839" y="2743"/>
                  <a:pt x="11155" y="1222"/>
                  <a:pt x="10601" y="392"/>
                </a:cubicBezTo>
                <a:cubicBezTo>
                  <a:pt x="10447" y="161"/>
                  <a:pt x="10276" y="-24"/>
                  <a:pt x="10160" y="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3" name="물개"/>
          <p:cNvSpPr/>
          <p:nvPr/>
        </p:nvSpPr>
        <p:spPr>
          <a:xfrm>
            <a:off x="4154062" y="3729664"/>
            <a:ext cx="750247" cy="316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402" extrusionOk="0">
                <a:moveTo>
                  <a:pt x="18864" y="0"/>
                </a:moveTo>
                <a:cubicBezTo>
                  <a:pt x="18349" y="-11"/>
                  <a:pt x="17791" y="357"/>
                  <a:pt x="17420" y="1213"/>
                </a:cubicBezTo>
                <a:cubicBezTo>
                  <a:pt x="16680" y="2926"/>
                  <a:pt x="15539" y="5184"/>
                  <a:pt x="12706" y="6351"/>
                </a:cubicBezTo>
                <a:cubicBezTo>
                  <a:pt x="11295" y="6935"/>
                  <a:pt x="6267" y="9550"/>
                  <a:pt x="4153" y="13559"/>
                </a:cubicBezTo>
                <a:cubicBezTo>
                  <a:pt x="3778" y="14269"/>
                  <a:pt x="3284" y="14511"/>
                  <a:pt x="2817" y="14244"/>
                </a:cubicBezTo>
                <a:cubicBezTo>
                  <a:pt x="2141" y="13851"/>
                  <a:pt x="1400" y="13495"/>
                  <a:pt x="912" y="13495"/>
                </a:cubicBezTo>
                <a:cubicBezTo>
                  <a:pt x="408" y="13495"/>
                  <a:pt x="0" y="14154"/>
                  <a:pt x="0" y="14966"/>
                </a:cubicBezTo>
                <a:cubicBezTo>
                  <a:pt x="0" y="15359"/>
                  <a:pt x="96" y="15714"/>
                  <a:pt x="246" y="15981"/>
                </a:cubicBezTo>
                <a:cubicBezTo>
                  <a:pt x="102" y="16108"/>
                  <a:pt x="0" y="16347"/>
                  <a:pt x="0" y="16639"/>
                </a:cubicBezTo>
                <a:cubicBezTo>
                  <a:pt x="0" y="16931"/>
                  <a:pt x="102" y="17174"/>
                  <a:pt x="246" y="17301"/>
                </a:cubicBezTo>
                <a:cubicBezTo>
                  <a:pt x="91" y="17567"/>
                  <a:pt x="0" y="17923"/>
                  <a:pt x="0" y="18316"/>
                </a:cubicBezTo>
                <a:cubicBezTo>
                  <a:pt x="0" y="19128"/>
                  <a:pt x="408" y="19787"/>
                  <a:pt x="912" y="19787"/>
                </a:cubicBezTo>
                <a:cubicBezTo>
                  <a:pt x="1749" y="19787"/>
                  <a:pt x="2301" y="19446"/>
                  <a:pt x="2849" y="19065"/>
                </a:cubicBezTo>
                <a:cubicBezTo>
                  <a:pt x="3219" y="18811"/>
                  <a:pt x="3610" y="18784"/>
                  <a:pt x="3980" y="19037"/>
                </a:cubicBezTo>
                <a:cubicBezTo>
                  <a:pt x="4512" y="19393"/>
                  <a:pt x="5114" y="19636"/>
                  <a:pt x="6106" y="19636"/>
                </a:cubicBezTo>
                <a:cubicBezTo>
                  <a:pt x="8172" y="19636"/>
                  <a:pt x="8772" y="19636"/>
                  <a:pt x="10043" y="19636"/>
                </a:cubicBezTo>
                <a:cubicBezTo>
                  <a:pt x="11234" y="19636"/>
                  <a:pt x="12694" y="19165"/>
                  <a:pt x="14067" y="17884"/>
                </a:cubicBezTo>
                <a:cubicBezTo>
                  <a:pt x="14099" y="17858"/>
                  <a:pt x="14132" y="17895"/>
                  <a:pt x="14138" y="17971"/>
                </a:cubicBezTo>
                <a:cubicBezTo>
                  <a:pt x="14159" y="18263"/>
                  <a:pt x="14122" y="18466"/>
                  <a:pt x="13972" y="18542"/>
                </a:cubicBezTo>
                <a:cubicBezTo>
                  <a:pt x="11611" y="19684"/>
                  <a:pt x="12431" y="20167"/>
                  <a:pt x="12635" y="20243"/>
                </a:cubicBezTo>
                <a:cubicBezTo>
                  <a:pt x="12657" y="20547"/>
                  <a:pt x="12748" y="20726"/>
                  <a:pt x="12909" y="20726"/>
                </a:cubicBezTo>
                <a:cubicBezTo>
                  <a:pt x="12968" y="21589"/>
                  <a:pt x="14197" y="21385"/>
                  <a:pt x="15576" y="21373"/>
                </a:cubicBezTo>
                <a:cubicBezTo>
                  <a:pt x="16413" y="21360"/>
                  <a:pt x="16862" y="16550"/>
                  <a:pt x="16964" y="13341"/>
                </a:cubicBezTo>
                <a:cubicBezTo>
                  <a:pt x="16970" y="13226"/>
                  <a:pt x="16987" y="13113"/>
                  <a:pt x="17025" y="13011"/>
                </a:cubicBezTo>
                <a:cubicBezTo>
                  <a:pt x="17245" y="12403"/>
                  <a:pt x="17443" y="11744"/>
                  <a:pt x="17625" y="11021"/>
                </a:cubicBezTo>
                <a:cubicBezTo>
                  <a:pt x="19063" y="6150"/>
                  <a:pt x="20399" y="6871"/>
                  <a:pt x="20688" y="5919"/>
                </a:cubicBezTo>
                <a:cubicBezTo>
                  <a:pt x="20715" y="5830"/>
                  <a:pt x="20764" y="5780"/>
                  <a:pt x="20807" y="5780"/>
                </a:cubicBezTo>
                <a:cubicBezTo>
                  <a:pt x="21355" y="5780"/>
                  <a:pt x="21600" y="4247"/>
                  <a:pt x="21391" y="3854"/>
                </a:cubicBezTo>
                <a:cubicBezTo>
                  <a:pt x="21359" y="3790"/>
                  <a:pt x="21327" y="3713"/>
                  <a:pt x="21322" y="3612"/>
                </a:cubicBezTo>
                <a:cubicBezTo>
                  <a:pt x="21306" y="3244"/>
                  <a:pt x="21230" y="3091"/>
                  <a:pt x="21096" y="2989"/>
                </a:cubicBezTo>
                <a:cubicBezTo>
                  <a:pt x="20929" y="2875"/>
                  <a:pt x="20409" y="2255"/>
                  <a:pt x="20049" y="1063"/>
                </a:cubicBezTo>
                <a:cubicBezTo>
                  <a:pt x="19851" y="403"/>
                  <a:pt x="19379" y="11"/>
                  <a:pt x="1886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4" name="두루미"/>
          <p:cNvSpPr/>
          <p:nvPr/>
        </p:nvSpPr>
        <p:spPr>
          <a:xfrm>
            <a:off x="3298853" y="2464164"/>
            <a:ext cx="417197" cy="685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70" extrusionOk="0">
                <a:moveTo>
                  <a:pt x="15177" y="4"/>
                </a:moveTo>
                <a:cubicBezTo>
                  <a:pt x="14654" y="24"/>
                  <a:pt x="14088" y="119"/>
                  <a:pt x="13560" y="287"/>
                </a:cubicBezTo>
                <a:cubicBezTo>
                  <a:pt x="11800" y="745"/>
                  <a:pt x="10437" y="2249"/>
                  <a:pt x="8853" y="2918"/>
                </a:cubicBezTo>
                <a:cubicBezTo>
                  <a:pt x="8800" y="2940"/>
                  <a:pt x="8836" y="2994"/>
                  <a:pt x="8897" y="2989"/>
                </a:cubicBezTo>
                <a:cubicBezTo>
                  <a:pt x="9800" y="2897"/>
                  <a:pt x="10739" y="2470"/>
                  <a:pt x="11482" y="2060"/>
                </a:cubicBezTo>
                <a:cubicBezTo>
                  <a:pt x="11517" y="2039"/>
                  <a:pt x="11570" y="2055"/>
                  <a:pt x="11570" y="2087"/>
                </a:cubicBezTo>
                <a:cubicBezTo>
                  <a:pt x="11349" y="3689"/>
                  <a:pt x="13798" y="3700"/>
                  <a:pt x="14417" y="3894"/>
                </a:cubicBezTo>
                <a:cubicBezTo>
                  <a:pt x="15054" y="4094"/>
                  <a:pt x="15150" y="5346"/>
                  <a:pt x="13815" y="5896"/>
                </a:cubicBezTo>
                <a:cubicBezTo>
                  <a:pt x="12576" y="6409"/>
                  <a:pt x="11960" y="5059"/>
                  <a:pt x="9890" y="5534"/>
                </a:cubicBezTo>
                <a:cubicBezTo>
                  <a:pt x="744" y="8144"/>
                  <a:pt x="44" y="15168"/>
                  <a:pt x="0" y="15821"/>
                </a:cubicBezTo>
                <a:cubicBezTo>
                  <a:pt x="0" y="15848"/>
                  <a:pt x="36" y="15875"/>
                  <a:pt x="80" y="15875"/>
                </a:cubicBezTo>
                <a:cubicBezTo>
                  <a:pt x="284" y="15885"/>
                  <a:pt x="830" y="15853"/>
                  <a:pt x="1122" y="15308"/>
                </a:cubicBezTo>
                <a:cubicBezTo>
                  <a:pt x="1246" y="15082"/>
                  <a:pt x="1362" y="14898"/>
                  <a:pt x="1423" y="14801"/>
                </a:cubicBezTo>
                <a:cubicBezTo>
                  <a:pt x="1450" y="14763"/>
                  <a:pt x="1513" y="14737"/>
                  <a:pt x="1584" y="14742"/>
                </a:cubicBezTo>
                <a:cubicBezTo>
                  <a:pt x="1796" y="14758"/>
                  <a:pt x="2247" y="14737"/>
                  <a:pt x="2521" y="14310"/>
                </a:cubicBezTo>
                <a:cubicBezTo>
                  <a:pt x="3158" y="13323"/>
                  <a:pt x="4139" y="12838"/>
                  <a:pt x="6855" y="12234"/>
                </a:cubicBezTo>
                <a:cubicBezTo>
                  <a:pt x="6917" y="12218"/>
                  <a:pt x="6988" y="12250"/>
                  <a:pt x="6988" y="12288"/>
                </a:cubicBezTo>
                <a:cubicBezTo>
                  <a:pt x="7014" y="12962"/>
                  <a:pt x="7005" y="14024"/>
                  <a:pt x="6722" y="14477"/>
                </a:cubicBezTo>
                <a:cubicBezTo>
                  <a:pt x="6306" y="15146"/>
                  <a:pt x="6615" y="15405"/>
                  <a:pt x="6775" y="15750"/>
                </a:cubicBezTo>
                <a:cubicBezTo>
                  <a:pt x="6934" y="16095"/>
                  <a:pt x="7289" y="20776"/>
                  <a:pt x="7289" y="20884"/>
                </a:cubicBezTo>
                <a:cubicBezTo>
                  <a:pt x="7289" y="20992"/>
                  <a:pt x="7245" y="21219"/>
                  <a:pt x="6706" y="21246"/>
                </a:cubicBezTo>
                <a:cubicBezTo>
                  <a:pt x="6166" y="21268"/>
                  <a:pt x="6120" y="21570"/>
                  <a:pt x="6120" y="21570"/>
                </a:cubicBezTo>
                <a:cubicBezTo>
                  <a:pt x="6120" y="21570"/>
                  <a:pt x="6369" y="21570"/>
                  <a:pt x="6573" y="21570"/>
                </a:cubicBezTo>
                <a:cubicBezTo>
                  <a:pt x="6776" y="21570"/>
                  <a:pt x="7225" y="21559"/>
                  <a:pt x="7402" y="21332"/>
                </a:cubicBezTo>
                <a:cubicBezTo>
                  <a:pt x="7402" y="21419"/>
                  <a:pt x="7624" y="21570"/>
                  <a:pt x="7969" y="21570"/>
                </a:cubicBezTo>
                <a:cubicBezTo>
                  <a:pt x="8314" y="21570"/>
                  <a:pt x="9995" y="21570"/>
                  <a:pt x="9995" y="21570"/>
                </a:cubicBezTo>
                <a:cubicBezTo>
                  <a:pt x="9995" y="21570"/>
                  <a:pt x="9995" y="21365"/>
                  <a:pt x="8969" y="21268"/>
                </a:cubicBezTo>
                <a:cubicBezTo>
                  <a:pt x="8173" y="21193"/>
                  <a:pt x="7890" y="21246"/>
                  <a:pt x="7872" y="20896"/>
                </a:cubicBezTo>
                <a:cubicBezTo>
                  <a:pt x="7854" y="20545"/>
                  <a:pt x="7546" y="15794"/>
                  <a:pt x="7546" y="15794"/>
                </a:cubicBezTo>
                <a:cubicBezTo>
                  <a:pt x="7502" y="15384"/>
                  <a:pt x="8366" y="15253"/>
                  <a:pt x="7623" y="14487"/>
                </a:cubicBezTo>
                <a:cubicBezTo>
                  <a:pt x="7376" y="14223"/>
                  <a:pt x="7844" y="12961"/>
                  <a:pt x="8154" y="12060"/>
                </a:cubicBezTo>
                <a:cubicBezTo>
                  <a:pt x="8181" y="11996"/>
                  <a:pt x="8252" y="11942"/>
                  <a:pt x="8359" y="11920"/>
                </a:cubicBezTo>
                <a:cubicBezTo>
                  <a:pt x="8500" y="11888"/>
                  <a:pt x="8632" y="11862"/>
                  <a:pt x="8765" y="11829"/>
                </a:cubicBezTo>
                <a:cubicBezTo>
                  <a:pt x="8827" y="11813"/>
                  <a:pt x="8899" y="11839"/>
                  <a:pt x="8917" y="11877"/>
                </a:cubicBezTo>
                <a:cubicBezTo>
                  <a:pt x="9147" y="12648"/>
                  <a:pt x="9501" y="14012"/>
                  <a:pt x="9315" y="14492"/>
                </a:cubicBezTo>
                <a:cubicBezTo>
                  <a:pt x="9058" y="15161"/>
                  <a:pt x="9429" y="15415"/>
                  <a:pt x="9677" y="15760"/>
                </a:cubicBezTo>
                <a:cubicBezTo>
                  <a:pt x="9916" y="16105"/>
                  <a:pt x="11436" y="20761"/>
                  <a:pt x="11463" y="20869"/>
                </a:cubicBezTo>
                <a:cubicBezTo>
                  <a:pt x="11489" y="20977"/>
                  <a:pt x="11499" y="21203"/>
                  <a:pt x="10959" y="21224"/>
                </a:cubicBezTo>
                <a:cubicBezTo>
                  <a:pt x="10420" y="21246"/>
                  <a:pt x="10429" y="21543"/>
                  <a:pt x="10429" y="21543"/>
                </a:cubicBezTo>
                <a:cubicBezTo>
                  <a:pt x="10429" y="21543"/>
                  <a:pt x="10676" y="21543"/>
                  <a:pt x="10879" y="21543"/>
                </a:cubicBezTo>
                <a:cubicBezTo>
                  <a:pt x="11083" y="21543"/>
                  <a:pt x="11535" y="21532"/>
                  <a:pt x="11659" y="21305"/>
                </a:cubicBezTo>
                <a:cubicBezTo>
                  <a:pt x="11676" y="21386"/>
                  <a:pt x="11941" y="21543"/>
                  <a:pt x="12286" y="21543"/>
                </a:cubicBezTo>
                <a:cubicBezTo>
                  <a:pt x="12622" y="21543"/>
                  <a:pt x="14321" y="21543"/>
                  <a:pt x="14321" y="21543"/>
                </a:cubicBezTo>
                <a:cubicBezTo>
                  <a:pt x="14321" y="21543"/>
                  <a:pt x="14293" y="21338"/>
                  <a:pt x="13232" y="21241"/>
                </a:cubicBezTo>
                <a:cubicBezTo>
                  <a:pt x="12409" y="21166"/>
                  <a:pt x="12144" y="21219"/>
                  <a:pt x="12037" y="20869"/>
                </a:cubicBezTo>
                <a:cubicBezTo>
                  <a:pt x="11931" y="20518"/>
                  <a:pt x="10445" y="15794"/>
                  <a:pt x="10445" y="15794"/>
                </a:cubicBezTo>
                <a:cubicBezTo>
                  <a:pt x="10304" y="15389"/>
                  <a:pt x="11136" y="15258"/>
                  <a:pt x="10208" y="14492"/>
                </a:cubicBezTo>
                <a:cubicBezTo>
                  <a:pt x="9845" y="14196"/>
                  <a:pt x="9933" y="12599"/>
                  <a:pt x="10031" y="11553"/>
                </a:cubicBezTo>
                <a:cubicBezTo>
                  <a:pt x="10040" y="11488"/>
                  <a:pt x="10091" y="11430"/>
                  <a:pt x="10188" y="11398"/>
                </a:cubicBezTo>
                <a:cubicBezTo>
                  <a:pt x="12046" y="10713"/>
                  <a:pt x="12772" y="9818"/>
                  <a:pt x="12878" y="9052"/>
                </a:cubicBezTo>
                <a:cubicBezTo>
                  <a:pt x="12895" y="8917"/>
                  <a:pt x="13002" y="8792"/>
                  <a:pt x="13179" y="8711"/>
                </a:cubicBezTo>
                <a:cubicBezTo>
                  <a:pt x="14674" y="8015"/>
                  <a:pt x="16683" y="6738"/>
                  <a:pt x="16966" y="5060"/>
                </a:cubicBezTo>
                <a:cubicBezTo>
                  <a:pt x="17267" y="3270"/>
                  <a:pt x="16276" y="2707"/>
                  <a:pt x="14578" y="2546"/>
                </a:cubicBezTo>
                <a:cubicBezTo>
                  <a:pt x="13357" y="2432"/>
                  <a:pt x="13631" y="1758"/>
                  <a:pt x="14409" y="1597"/>
                </a:cubicBezTo>
                <a:cubicBezTo>
                  <a:pt x="17699" y="1343"/>
                  <a:pt x="19998" y="1759"/>
                  <a:pt x="21316" y="2018"/>
                </a:cubicBezTo>
                <a:cubicBezTo>
                  <a:pt x="21476" y="2061"/>
                  <a:pt x="21600" y="1914"/>
                  <a:pt x="21441" y="1844"/>
                </a:cubicBezTo>
                <a:cubicBezTo>
                  <a:pt x="20698" y="1515"/>
                  <a:pt x="19343" y="1036"/>
                  <a:pt x="17168" y="621"/>
                </a:cubicBezTo>
                <a:cubicBezTo>
                  <a:pt x="17097" y="610"/>
                  <a:pt x="17045" y="578"/>
                  <a:pt x="17018" y="535"/>
                </a:cubicBezTo>
                <a:cubicBezTo>
                  <a:pt x="16797" y="144"/>
                  <a:pt x="16049" y="-30"/>
                  <a:pt x="15177" y="4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5" name="비행하는 독수리"/>
          <p:cNvSpPr/>
          <p:nvPr/>
        </p:nvSpPr>
        <p:spPr>
          <a:xfrm>
            <a:off x="2838226" y="1920004"/>
            <a:ext cx="521286" cy="52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0" h="21590" extrusionOk="0">
                <a:moveTo>
                  <a:pt x="3268" y="2"/>
                </a:moveTo>
                <a:cubicBezTo>
                  <a:pt x="3258" y="6"/>
                  <a:pt x="3250" y="16"/>
                  <a:pt x="3250" y="29"/>
                </a:cubicBezTo>
                <a:cubicBezTo>
                  <a:pt x="3235" y="229"/>
                  <a:pt x="3307" y="959"/>
                  <a:pt x="4633" y="2524"/>
                </a:cubicBezTo>
                <a:cubicBezTo>
                  <a:pt x="4643" y="2540"/>
                  <a:pt x="4627" y="2562"/>
                  <a:pt x="4611" y="2551"/>
                </a:cubicBezTo>
                <a:cubicBezTo>
                  <a:pt x="3633" y="1839"/>
                  <a:pt x="1772" y="376"/>
                  <a:pt x="1446" y="122"/>
                </a:cubicBezTo>
                <a:cubicBezTo>
                  <a:pt x="1425" y="106"/>
                  <a:pt x="1393" y="122"/>
                  <a:pt x="1393" y="149"/>
                </a:cubicBezTo>
                <a:cubicBezTo>
                  <a:pt x="1398" y="392"/>
                  <a:pt x="1587" y="1320"/>
                  <a:pt x="3901" y="2988"/>
                </a:cubicBezTo>
                <a:cubicBezTo>
                  <a:pt x="3917" y="2999"/>
                  <a:pt x="3902" y="3026"/>
                  <a:pt x="3886" y="3015"/>
                </a:cubicBezTo>
                <a:cubicBezTo>
                  <a:pt x="2756" y="2454"/>
                  <a:pt x="715" y="1563"/>
                  <a:pt x="257" y="1364"/>
                </a:cubicBezTo>
                <a:cubicBezTo>
                  <a:pt x="226" y="1353"/>
                  <a:pt x="199" y="1384"/>
                  <a:pt x="215" y="1411"/>
                </a:cubicBezTo>
                <a:cubicBezTo>
                  <a:pt x="393" y="1692"/>
                  <a:pt x="1120" y="2600"/>
                  <a:pt x="3466" y="3636"/>
                </a:cubicBezTo>
                <a:cubicBezTo>
                  <a:pt x="3481" y="3641"/>
                  <a:pt x="3475" y="3674"/>
                  <a:pt x="3454" y="3668"/>
                </a:cubicBezTo>
                <a:cubicBezTo>
                  <a:pt x="1492" y="3301"/>
                  <a:pt x="378" y="3053"/>
                  <a:pt x="78" y="2988"/>
                </a:cubicBezTo>
                <a:cubicBezTo>
                  <a:pt x="47" y="2983"/>
                  <a:pt x="26" y="3015"/>
                  <a:pt x="47" y="3042"/>
                </a:cubicBezTo>
                <a:cubicBezTo>
                  <a:pt x="215" y="3247"/>
                  <a:pt x="877" y="3841"/>
                  <a:pt x="3191" y="4397"/>
                </a:cubicBezTo>
                <a:cubicBezTo>
                  <a:pt x="3212" y="4402"/>
                  <a:pt x="3207" y="4434"/>
                  <a:pt x="3186" y="4429"/>
                </a:cubicBezTo>
                <a:cubicBezTo>
                  <a:pt x="1445" y="4294"/>
                  <a:pt x="462" y="4230"/>
                  <a:pt x="131" y="4208"/>
                </a:cubicBezTo>
                <a:cubicBezTo>
                  <a:pt x="94" y="4208"/>
                  <a:pt x="83" y="4251"/>
                  <a:pt x="109" y="4272"/>
                </a:cubicBezTo>
                <a:cubicBezTo>
                  <a:pt x="393" y="4450"/>
                  <a:pt x="1215" y="4910"/>
                  <a:pt x="2356" y="5148"/>
                </a:cubicBezTo>
                <a:cubicBezTo>
                  <a:pt x="2382" y="5153"/>
                  <a:pt x="2382" y="5191"/>
                  <a:pt x="2356" y="5197"/>
                </a:cubicBezTo>
                <a:cubicBezTo>
                  <a:pt x="1457" y="5445"/>
                  <a:pt x="1256" y="5811"/>
                  <a:pt x="1219" y="5909"/>
                </a:cubicBezTo>
                <a:cubicBezTo>
                  <a:pt x="1214" y="5919"/>
                  <a:pt x="1220" y="5935"/>
                  <a:pt x="1230" y="5946"/>
                </a:cubicBezTo>
                <a:cubicBezTo>
                  <a:pt x="1309" y="6005"/>
                  <a:pt x="1672" y="6243"/>
                  <a:pt x="2177" y="6314"/>
                </a:cubicBezTo>
                <a:cubicBezTo>
                  <a:pt x="2209" y="6319"/>
                  <a:pt x="2224" y="6357"/>
                  <a:pt x="2203" y="6384"/>
                </a:cubicBezTo>
                <a:cubicBezTo>
                  <a:pt x="1883" y="6784"/>
                  <a:pt x="2113" y="7470"/>
                  <a:pt x="2687" y="7626"/>
                </a:cubicBezTo>
                <a:cubicBezTo>
                  <a:pt x="2718" y="7631"/>
                  <a:pt x="2729" y="7668"/>
                  <a:pt x="2708" y="7695"/>
                </a:cubicBezTo>
                <a:cubicBezTo>
                  <a:pt x="2350" y="8149"/>
                  <a:pt x="2640" y="8900"/>
                  <a:pt x="3413" y="8895"/>
                </a:cubicBezTo>
                <a:cubicBezTo>
                  <a:pt x="3434" y="8895"/>
                  <a:pt x="3449" y="8911"/>
                  <a:pt x="3454" y="8927"/>
                </a:cubicBezTo>
                <a:cubicBezTo>
                  <a:pt x="3754" y="10120"/>
                  <a:pt x="5690" y="11308"/>
                  <a:pt x="5832" y="13030"/>
                </a:cubicBezTo>
                <a:cubicBezTo>
                  <a:pt x="5832" y="13057"/>
                  <a:pt x="5816" y="13083"/>
                  <a:pt x="5790" y="13094"/>
                </a:cubicBezTo>
                <a:cubicBezTo>
                  <a:pt x="2871" y="13915"/>
                  <a:pt x="-547" y="13024"/>
                  <a:pt x="121" y="14488"/>
                </a:cubicBezTo>
                <a:cubicBezTo>
                  <a:pt x="121" y="14488"/>
                  <a:pt x="199" y="14675"/>
                  <a:pt x="404" y="14854"/>
                </a:cubicBezTo>
                <a:cubicBezTo>
                  <a:pt x="435" y="14881"/>
                  <a:pt x="431" y="14930"/>
                  <a:pt x="394" y="14951"/>
                </a:cubicBezTo>
                <a:cubicBezTo>
                  <a:pt x="110" y="15086"/>
                  <a:pt x="-6" y="15685"/>
                  <a:pt x="284" y="15933"/>
                </a:cubicBezTo>
                <a:cubicBezTo>
                  <a:pt x="315" y="15960"/>
                  <a:pt x="309" y="16005"/>
                  <a:pt x="272" y="16026"/>
                </a:cubicBezTo>
                <a:cubicBezTo>
                  <a:pt x="-12" y="16210"/>
                  <a:pt x="-95" y="16593"/>
                  <a:pt x="126" y="17057"/>
                </a:cubicBezTo>
                <a:cubicBezTo>
                  <a:pt x="399" y="17629"/>
                  <a:pt x="1014" y="17559"/>
                  <a:pt x="1240" y="17511"/>
                </a:cubicBezTo>
                <a:cubicBezTo>
                  <a:pt x="1288" y="17500"/>
                  <a:pt x="1331" y="17522"/>
                  <a:pt x="1357" y="17565"/>
                </a:cubicBezTo>
                <a:cubicBezTo>
                  <a:pt x="1420" y="17678"/>
                  <a:pt x="1592" y="17893"/>
                  <a:pt x="2060" y="17985"/>
                </a:cubicBezTo>
                <a:cubicBezTo>
                  <a:pt x="2581" y="18087"/>
                  <a:pt x="2845" y="17915"/>
                  <a:pt x="2945" y="17823"/>
                </a:cubicBezTo>
                <a:cubicBezTo>
                  <a:pt x="2971" y="17801"/>
                  <a:pt x="3008" y="17807"/>
                  <a:pt x="3023" y="17840"/>
                </a:cubicBezTo>
                <a:cubicBezTo>
                  <a:pt x="3092" y="17964"/>
                  <a:pt x="3291" y="18217"/>
                  <a:pt x="3870" y="18228"/>
                </a:cubicBezTo>
                <a:cubicBezTo>
                  <a:pt x="4538" y="18239"/>
                  <a:pt x="6311" y="17484"/>
                  <a:pt x="7852" y="15481"/>
                </a:cubicBezTo>
                <a:cubicBezTo>
                  <a:pt x="7873" y="15449"/>
                  <a:pt x="7914" y="15437"/>
                  <a:pt x="7951" y="15447"/>
                </a:cubicBezTo>
                <a:cubicBezTo>
                  <a:pt x="9650" y="16014"/>
                  <a:pt x="9803" y="17445"/>
                  <a:pt x="12490" y="17656"/>
                </a:cubicBezTo>
                <a:cubicBezTo>
                  <a:pt x="12517" y="17656"/>
                  <a:pt x="12533" y="17678"/>
                  <a:pt x="12538" y="17705"/>
                </a:cubicBezTo>
                <a:cubicBezTo>
                  <a:pt x="12638" y="18374"/>
                  <a:pt x="13427" y="18957"/>
                  <a:pt x="14226" y="18795"/>
                </a:cubicBezTo>
                <a:cubicBezTo>
                  <a:pt x="14263" y="18789"/>
                  <a:pt x="14299" y="18828"/>
                  <a:pt x="14284" y="18866"/>
                </a:cubicBezTo>
                <a:cubicBezTo>
                  <a:pt x="14099" y="19449"/>
                  <a:pt x="14321" y="19956"/>
                  <a:pt x="14384" y="20080"/>
                </a:cubicBezTo>
                <a:cubicBezTo>
                  <a:pt x="14394" y="20096"/>
                  <a:pt x="14410" y="20108"/>
                  <a:pt x="14431" y="20102"/>
                </a:cubicBezTo>
                <a:cubicBezTo>
                  <a:pt x="14573" y="20064"/>
                  <a:pt x="15152" y="19869"/>
                  <a:pt x="15620" y="19281"/>
                </a:cubicBezTo>
                <a:cubicBezTo>
                  <a:pt x="15630" y="19264"/>
                  <a:pt x="15651" y="19276"/>
                  <a:pt x="15651" y="19297"/>
                </a:cubicBezTo>
                <a:cubicBezTo>
                  <a:pt x="15409" y="20771"/>
                  <a:pt x="15904" y="21290"/>
                  <a:pt x="16062" y="21420"/>
                </a:cubicBezTo>
                <a:cubicBezTo>
                  <a:pt x="16083" y="21436"/>
                  <a:pt x="16114" y="21425"/>
                  <a:pt x="16124" y="21398"/>
                </a:cubicBezTo>
                <a:cubicBezTo>
                  <a:pt x="16193" y="21182"/>
                  <a:pt x="16477" y="20340"/>
                  <a:pt x="16777" y="19535"/>
                </a:cubicBezTo>
                <a:cubicBezTo>
                  <a:pt x="16782" y="19514"/>
                  <a:pt x="16813" y="19524"/>
                  <a:pt x="16808" y="19540"/>
                </a:cubicBezTo>
                <a:cubicBezTo>
                  <a:pt x="16692" y="21063"/>
                  <a:pt x="17140" y="21485"/>
                  <a:pt x="17293" y="21582"/>
                </a:cubicBezTo>
                <a:cubicBezTo>
                  <a:pt x="17314" y="21598"/>
                  <a:pt x="17345" y="21587"/>
                  <a:pt x="17355" y="21555"/>
                </a:cubicBezTo>
                <a:lnTo>
                  <a:pt x="17871" y="19638"/>
                </a:lnTo>
                <a:cubicBezTo>
                  <a:pt x="17877" y="19622"/>
                  <a:pt x="17903" y="19622"/>
                  <a:pt x="17903" y="19638"/>
                </a:cubicBezTo>
                <a:cubicBezTo>
                  <a:pt x="18076" y="20362"/>
                  <a:pt x="18533" y="20923"/>
                  <a:pt x="18680" y="21096"/>
                </a:cubicBezTo>
                <a:cubicBezTo>
                  <a:pt x="18701" y="21118"/>
                  <a:pt x="18739" y="21111"/>
                  <a:pt x="18749" y="21079"/>
                </a:cubicBezTo>
                <a:cubicBezTo>
                  <a:pt x="18817" y="20863"/>
                  <a:pt x="19013" y="20140"/>
                  <a:pt x="18923" y="19368"/>
                </a:cubicBezTo>
                <a:cubicBezTo>
                  <a:pt x="18923" y="19352"/>
                  <a:pt x="18944" y="19340"/>
                  <a:pt x="18955" y="19357"/>
                </a:cubicBezTo>
                <a:cubicBezTo>
                  <a:pt x="19354" y="19875"/>
                  <a:pt x="19901" y="20173"/>
                  <a:pt x="20069" y="20259"/>
                </a:cubicBezTo>
                <a:cubicBezTo>
                  <a:pt x="20095" y="20270"/>
                  <a:pt x="20126" y="20252"/>
                  <a:pt x="20126" y="20225"/>
                </a:cubicBezTo>
                <a:cubicBezTo>
                  <a:pt x="20142" y="20015"/>
                  <a:pt x="20174" y="19287"/>
                  <a:pt x="19863" y="18726"/>
                </a:cubicBezTo>
                <a:cubicBezTo>
                  <a:pt x="19853" y="18709"/>
                  <a:pt x="19869" y="18693"/>
                  <a:pt x="19885" y="18699"/>
                </a:cubicBezTo>
                <a:cubicBezTo>
                  <a:pt x="20474" y="18931"/>
                  <a:pt x="20853" y="18952"/>
                  <a:pt x="21001" y="18947"/>
                </a:cubicBezTo>
                <a:cubicBezTo>
                  <a:pt x="21032" y="18947"/>
                  <a:pt x="21053" y="18909"/>
                  <a:pt x="21032" y="18882"/>
                </a:cubicBezTo>
                <a:cubicBezTo>
                  <a:pt x="20785" y="18548"/>
                  <a:pt x="19565" y="16878"/>
                  <a:pt x="18692" y="15685"/>
                </a:cubicBezTo>
                <a:cubicBezTo>
                  <a:pt x="18513" y="15442"/>
                  <a:pt x="18270" y="15259"/>
                  <a:pt x="17996" y="15146"/>
                </a:cubicBezTo>
                <a:cubicBezTo>
                  <a:pt x="17244" y="14843"/>
                  <a:pt x="15820" y="13889"/>
                  <a:pt x="14857" y="13214"/>
                </a:cubicBezTo>
                <a:cubicBezTo>
                  <a:pt x="14826" y="13192"/>
                  <a:pt x="14826" y="13148"/>
                  <a:pt x="14857" y="13126"/>
                </a:cubicBezTo>
                <a:cubicBezTo>
                  <a:pt x="16014" y="12197"/>
                  <a:pt x="16792" y="12047"/>
                  <a:pt x="16992" y="12014"/>
                </a:cubicBezTo>
                <a:cubicBezTo>
                  <a:pt x="17024" y="12009"/>
                  <a:pt x="17055" y="12025"/>
                  <a:pt x="17076" y="12046"/>
                </a:cubicBezTo>
                <a:lnTo>
                  <a:pt x="17219" y="12242"/>
                </a:lnTo>
                <a:cubicBezTo>
                  <a:pt x="17229" y="12258"/>
                  <a:pt x="17255" y="12251"/>
                  <a:pt x="17260" y="12235"/>
                </a:cubicBezTo>
                <a:cubicBezTo>
                  <a:pt x="17707" y="11091"/>
                  <a:pt x="16561" y="11216"/>
                  <a:pt x="16361" y="11248"/>
                </a:cubicBezTo>
                <a:cubicBezTo>
                  <a:pt x="16350" y="11248"/>
                  <a:pt x="16340" y="11237"/>
                  <a:pt x="16340" y="11226"/>
                </a:cubicBezTo>
                <a:cubicBezTo>
                  <a:pt x="16371" y="11118"/>
                  <a:pt x="16372" y="10746"/>
                  <a:pt x="14795" y="11005"/>
                </a:cubicBezTo>
                <a:cubicBezTo>
                  <a:pt x="14369" y="11076"/>
                  <a:pt x="13989" y="11086"/>
                  <a:pt x="13647" y="11064"/>
                </a:cubicBezTo>
                <a:cubicBezTo>
                  <a:pt x="13626" y="11064"/>
                  <a:pt x="13617" y="11049"/>
                  <a:pt x="13611" y="11027"/>
                </a:cubicBezTo>
                <a:cubicBezTo>
                  <a:pt x="13585" y="10828"/>
                  <a:pt x="13469" y="10573"/>
                  <a:pt x="13117" y="10357"/>
                </a:cubicBezTo>
                <a:cubicBezTo>
                  <a:pt x="12449" y="9953"/>
                  <a:pt x="10603" y="9655"/>
                  <a:pt x="9514" y="6000"/>
                </a:cubicBezTo>
                <a:cubicBezTo>
                  <a:pt x="9435" y="5730"/>
                  <a:pt x="9288" y="5487"/>
                  <a:pt x="9088" y="5293"/>
                </a:cubicBezTo>
                <a:cubicBezTo>
                  <a:pt x="6474" y="2755"/>
                  <a:pt x="3682" y="331"/>
                  <a:pt x="3303" y="7"/>
                </a:cubicBezTo>
                <a:cubicBezTo>
                  <a:pt x="3292" y="-1"/>
                  <a:pt x="3279" y="-2"/>
                  <a:pt x="3268" y="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6" name="큰어치"/>
          <p:cNvSpPr/>
          <p:nvPr/>
        </p:nvSpPr>
        <p:spPr>
          <a:xfrm>
            <a:off x="3625891" y="2005137"/>
            <a:ext cx="463331" cy="302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7" extrusionOk="0">
                <a:moveTo>
                  <a:pt x="16199" y="2"/>
                </a:moveTo>
                <a:cubicBezTo>
                  <a:pt x="16108" y="-2"/>
                  <a:pt x="16047" y="3"/>
                  <a:pt x="16013" y="7"/>
                </a:cubicBezTo>
                <a:cubicBezTo>
                  <a:pt x="15997" y="7"/>
                  <a:pt x="15981" y="31"/>
                  <a:pt x="15986" y="56"/>
                </a:cubicBezTo>
                <a:cubicBezTo>
                  <a:pt x="15992" y="213"/>
                  <a:pt x="16024" y="760"/>
                  <a:pt x="16234" y="1222"/>
                </a:cubicBezTo>
                <a:cubicBezTo>
                  <a:pt x="16245" y="1247"/>
                  <a:pt x="16245" y="1288"/>
                  <a:pt x="16224" y="1305"/>
                </a:cubicBezTo>
                <a:cubicBezTo>
                  <a:pt x="15927" y="1643"/>
                  <a:pt x="15780" y="2073"/>
                  <a:pt x="15732" y="2213"/>
                </a:cubicBezTo>
                <a:cubicBezTo>
                  <a:pt x="15726" y="2238"/>
                  <a:pt x="15737" y="2262"/>
                  <a:pt x="15754" y="2262"/>
                </a:cubicBezTo>
                <a:lnTo>
                  <a:pt x="16050" y="2262"/>
                </a:lnTo>
                <a:cubicBezTo>
                  <a:pt x="16066" y="2262"/>
                  <a:pt x="16078" y="2295"/>
                  <a:pt x="16062" y="2311"/>
                </a:cubicBezTo>
                <a:cubicBezTo>
                  <a:pt x="15717" y="2749"/>
                  <a:pt x="15527" y="3319"/>
                  <a:pt x="15479" y="3493"/>
                </a:cubicBezTo>
                <a:cubicBezTo>
                  <a:pt x="15473" y="3517"/>
                  <a:pt x="15485" y="3542"/>
                  <a:pt x="15501" y="3542"/>
                </a:cubicBezTo>
                <a:lnTo>
                  <a:pt x="15738" y="3542"/>
                </a:lnTo>
                <a:cubicBezTo>
                  <a:pt x="15760" y="3542"/>
                  <a:pt x="15775" y="3574"/>
                  <a:pt x="15775" y="3598"/>
                </a:cubicBezTo>
                <a:cubicBezTo>
                  <a:pt x="15678" y="4779"/>
                  <a:pt x="14599" y="5547"/>
                  <a:pt x="14033" y="5663"/>
                </a:cubicBezTo>
                <a:cubicBezTo>
                  <a:pt x="12447" y="5993"/>
                  <a:pt x="10728" y="6430"/>
                  <a:pt x="7330" y="11442"/>
                </a:cubicBezTo>
                <a:cubicBezTo>
                  <a:pt x="7282" y="11516"/>
                  <a:pt x="7217" y="11567"/>
                  <a:pt x="7146" y="11591"/>
                </a:cubicBezTo>
                <a:cubicBezTo>
                  <a:pt x="6095" y="11922"/>
                  <a:pt x="1840" y="13275"/>
                  <a:pt x="22" y="14406"/>
                </a:cubicBezTo>
                <a:cubicBezTo>
                  <a:pt x="-10" y="14423"/>
                  <a:pt x="-5" y="14498"/>
                  <a:pt x="27" y="14515"/>
                </a:cubicBezTo>
                <a:cubicBezTo>
                  <a:pt x="1408" y="15035"/>
                  <a:pt x="2125" y="14860"/>
                  <a:pt x="6078" y="13506"/>
                </a:cubicBezTo>
                <a:cubicBezTo>
                  <a:pt x="6153" y="13481"/>
                  <a:pt x="6225" y="13524"/>
                  <a:pt x="6273" y="13607"/>
                </a:cubicBezTo>
                <a:cubicBezTo>
                  <a:pt x="6926" y="14762"/>
                  <a:pt x="8317" y="14324"/>
                  <a:pt x="9056" y="14275"/>
                </a:cubicBezTo>
                <a:cubicBezTo>
                  <a:pt x="9417" y="14250"/>
                  <a:pt x="9821" y="14595"/>
                  <a:pt x="10387" y="15000"/>
                </a:cubicBezTo>
                <a:cubicBezTo>
                  <a:pt x="10431" y="15033"/>
                  <a:pt x="10448" y="15109"/>
                  <a:pt x="10426" y="15175"/>
                </a:cubicBezTo>
                <a:cubicBezTo>
                  <a:pt x="10205" y="15803"/>
                  <a:pt x="10004" y="16636"/>
                  <a:pt x="10015" y="16801"/>
                </a:cubicBezTo>
                <a:cubicBezTo>
                  <a:pt x="10107" y="17915"/>
                  <a:pt x="10824" y="19757"/>
                  <a:pt x="10743" y="20418"/>
                </a:cubicBezTo>
                <a:cubicBezTo>
                  <a:pt x="10657" y="21078"/>
                  <a:pt x="10339" y="20665"/>
                  <a:pt x="10059" y="20722"/>
                </a:cubicBezTo>
                <a:cubicBezTo>
                  <a:pt x="9697" y="20788"/>
                  <a:pt x="9336" y="20879"/>
                  <a:pt x="9255" y="21597"/>
                </a:cubicBezTo>
                <a:cubicBezTo>
                  <a:pt x="9341" y="21457"/>
                  <a:pt x="9472" y="21277"/>
                  <a:pt x="9671" y="21244"/>
                </a:cubicBezTo>
                <a:cubicBezTo>
                  <a:pt x="9795" y="21466"/>
                  <a:pt x="9881" y="21590"/>
                  <a:pt x="10103" y="21581"/>
                </a:cubicBezTo>
                <a:cubicBezTo>
                  <a:pt x="10437" y="21581"/>
                  <a:pt x="10695" y="21168"/>
                  <a:pt x="11078" y="21184"/>
                </a:cubicBezTo>
                <a:cubicBezTo>
                  <a:pt x="11418" y="21192"/>
                  <a:pt x="12114" y="21581"/>
                  <a:pt x="12405" y="21581"/>
                </a:cubicBezTo>
                <a:cubicBezTo>
                  <a:pt x="12739" y="21581"/>
                  <a:pt x="12799" y="21507"/>
                  <a:pt x="12961" y="21218"/>
                </a:cubicBezTo>
                <a:cubicBezTo>
                  <a:pt x="13144" y="21160"/>
                  <a:pt x="13240" y="21333"/>
                  <a:pt x="13305" y="21589"/>
                </a:cubicBezTo>
                <a:cubicBezTo>
                  <a:pt x="13461" y="20879"/>
                  <a:pt x="13236" y="20771"/>
                  <a:pt x="12745" y="20738"/>
                </a:cubicBezTo>
                <a:cubicBezTo>
                  <a:pt x="12335" y="20713"/>
                  <a:pt x="11650" y="20978"/>
                  <a:pt x="11299" y="20152"/>
                </a:cubicBezTo>
                <a:cubicBezTo>
                  <a:pt x="10954" y="19327"/>
                  <a:pt x="10716" y="17857"/>
                  <a:pt x="10743" y="16924"/>
                </a:cubicBezTo>
                <a:cubicBezTo>
                  <a:pt x="10748" y="16702"/>
                  <a:pt x="11369" y="16156"/>
                  <a:pt x="11731" y="15867"/>
                </a:cubicBezTo>
                <a:cubicBezTo>
                  <a:pt x="11795" y="15817"/>
                  <a:pt x="11871" y="15801"/>
                  <a:pt x="11941" y="15825"/>
                </a:cubicBezTo>
                <a:cubicBezTo>
                  <a:pt x="12243" y="15933"/>
                  <a:pt x="12577" y="16008"/>
                  <a:pt x="12944" y="16058"/>
                </a:cubicBezTo>
                <a:cubicBezTo>
                  <a:pt x="12998" y="16066"/>
                  <a:pt x="13036" y="16148"/>
                  <a:pt x="13020" y="16223"/>
                </a:cubicBezTo>
                <a:cubicBezTo>
                  <a:pt x="12966" y="16520"/>
                  <a:pt x="12938" y="16801"/>
                  <a:pt x="12976" y="17007"/>
                </a:cubicBezTo>
                <a:cubicBezTo>
                  <a:pt x="13132" y="17874"/>
                  <a:pt x="15032" y="20094"/>
                  <a:pt x="14961" y="20482"/>
                </a:cubicBezTo>
                <a:cubicBezTo>
                  <a:pt x="14897" y="20854"/>
                  <a:pt x="14573" y="20755"/>
                  <a:pt x="14282" y="20722"/>
                </a:cubicBezTo>
                <a:cubicBezTo>
                  <a:pt x="13899" y="20689"/>
                  <a:pt x="13553" y="20847"/>
                  <a:pt x="13515" y="21581"/>
                </a:cubicBezTo>
                <a:cubicBezTo>
                  <a:pt x="13774" y="21144"/>
                  <a:pt x="13910" y="21225"/>
                  <a:pt x="13910" y="21225"/>
                </a:cubicBezTo>
                <a:cubicBezTo>
                  <a:pt x="13910" y="21225"/>
                  <a:pt x="14055" y="21581"/>
                  <a:pt x="14351" y="21581"/>
                </a:cubicBezTo>
                <a:cubicBezTo>
                  <a:pt x="14810" y="21581"/>
                  <a:pt x="14853" y="21153"/>
                  <a:pt x="15295" y="21161"/>
                </a:cubicBezTo>
                <a:cubicBezTo>
                  <a:pt x="15683" y="21169"/>
                  <a:pt x="16314" y="21598"/>
                  <a:pt x="16702" y="21581"/>
                </a:cubicBezTo>
                <a:cubicBezTo>
                  <a:pt x="17145" y="21557"/>
                  <a:pt x="17188" y="21210"/>
                  <a:pt x="17188" y="21210"/>
                </a:cubicBezTo>
                <a:cubicBezTo>
                  <a:pt x="17188" y="21210"/>
                  <a:pt x="17463" y="21094"/>
                  <a:pt x="17560" y="21581"/>
                </a:cubicBezTo>
                <a:cubicBezTo>
                  <a:pt x="17706" y="21144"/>
                  <a:pt x="17571" y="20630"/>
                  <a:pt x="16972" y="20738"/>
                </a:cubicBezTo>
                <a:cubicBezTo>
                  <a:pt x="16471" y="20820"/>
                  <a:pt x="15667" y="20672"/>
                  <a:pt x="15484" y="20201"/>
                </a:cubicBezTo>
                <a:cubicBezTo>
                  <a:pt x="15301" y="19731"/>
                  <a:pt x="13828" y="17890"/>
                  <a:pt x="13974" y="17056"/>
                </a:cubicBezTo>
                <a:cubicBezTo>
                  <a:pt x="14017" y="16800"/>
                  <a:pt x="14239" y="16397"/>
                  <a:pt x="14476" y="16042"/>
                </a:cubicBezTo>
                <a:cubicBezTo>
                  <a:pt x="14525" y="15968"/>
                  <a:pt x="14583" y="15917"/>
                  <a:pt x="14653" y="15892"/>
                </a:cubicBezTo>
                <a:cubicBezTo>
                  <a:pt x="16843" y="15083"/>
                  <a:pt x="18564" y="11928"/>
                  <a:pt x="18791" y="9179"/>
                </a:cubicBezTo>
                <a:cubicBezTo>
                  <a:pt x="18942" y="7305"/>
                  <a:pt x="19340" y="6102"/>
                  <a:pt x="19637" y="5433"/>
                </a:cubicBezTo>
                <a:cubicBezTo>
                  <a:pt x="19701" y="5293"/>
                  <a:pt x="19798" y="5202"/>
                  <a:pt x="19911" y="5185"/>
                </a:cubicBezTo>
                <a:cubicBezTo>
                  <a:pt x="20882" y="5061"/>
                  <a:pt x="21347" y="4704"/>
                  <a:pt x="21536" y="4514"/>
                </a:cubicBezTo>
                <a:cubicBezTo>
                  <a:pt x="21590" y="4473"/>
                  <a:pt x="21583" y="4350"/>
                  <a:pt x="21529" y="4300"/>
                </a:cubicBezTo>
                <a:cubicBezTo>
                  <a:pt x="21341" y="4135"/>
                  <a:pt x="20867" y="3823"/>
                  <a:pt x="19918" y="3658"/>
                </a:cubicBezTo>
                <a:cubicBezTo>
                  <a:pt x="19832" y="3641"/>
                  <a:pt x="19755" y="3557"/>
                  <a:pt x="19718" y="3433"/>
                </a:cubicBezTo>
                <a:cubicBezTo>
                  <a:pt x="19513" y="2723"/>
                  <a:pt x="18969" y="1245"/>
                  <a:pt x="17766" y="551"/>
                </a:cubicBezTo>
                <a:cubicBezTo>
                  <a:pt x="16993" y="106"/>
                  <a:pt x="16469" y="13"/>
                  <a:pt x="16199" y="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7" name="펭귄"/>
          <p:cNvSpPr/>
          <p:nvPr/>
        </p:nvSpPr>
        <p:spPr>
          <a:xfrm>
            <a:off x="4437542" y="2816592"/>
            <a:ext cx="320453" cy="521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5" h="21571" extrusionOk="0">
                <a:moveTo>
                  <a:pt x="14984" y="4"/>
                </a:moveTo>
                <a:cubicBezTo>
                  <a:pt x="14751" y="-4"/>
                  <a:pt x="14512" y="1"/>
                  <a:pt x="14266" y="20"/>
                </a:cubicBezTo>
                <a:cubicBezTo>
                  <a:pt x="12334" y="171"/>
                  <a:pt x="10009" y="1196"/>
                  <a:pt x="9391" y="2991"/>
                </a:cubicBezTo>
                <a:cubicBezTo>
                  <a:pt x="9365" y="3067"/>
                  <a:pt x="9303" y="3132"/>
                  <a:pt x="9198" y="3175"/>
                </a:cubicBezTo>
                <a:cubicBezTo>
                  <a:pt x="6987" y="4194"/>
                  <a:pt x="537" y="8282"/>
                  <a:pt x="2966" y="17163"/>
                </a:cubicBezTo>
                <a:cubicBezTo>
                  <a:pt x="3523" y="19207"/>
                  <a:pt x="1616" y="20441"/>
                  <a:pt x="188" y="21056"/>
                </a:cubicBezTo>
                <a:cubicBezTo>
                  <a:pt x="-160" y="21207"/>
                  <a:pt x="6" y="21552"/>
                  <a:pt x="441" y="21552"/>
                </a:cubicBezTo>
                <a:cubicBezTo>
                  <a:pt x="441" y="21552"/>
                  <a:pt x="3820" y="21569"/>
                  <a:pt x="8208" y="19946"/>
                </a:cubicBezTo>
                <a:cubicBezTo>
                  <a:pt x="9026" y="19649"/>
                  <a:pt x="7945" y="21535"/>
                  <a:pt x="11279" y="21552"/>
                </a:cubicBezTo>
                <a:cubicBezTo>
                  <a:pt x="11279" y="21552"/>
                  <a:pt x="13613" y="21552"/>
                  <a:pt x="14005" y="21552"/>
                </a:cubicBezTo>
                <a:cubicBezTo>
                  <a:pt x="14336" y="21552"/>
                  <a:pt x="14649" y="21449"/>
                  <a:pt x="14797" y="21390"/>
                </a:cubicBezTo>
                <a:cubicBezTo>
                  <a:pt x="14858" y="21363"/>
                  <a:pt x="14936" y="21359"/>
                  <a:pt x="15014" y="21370"/>
                </a:cubicBezTo>
                <a:cubicBezTo>
                  <a:pt x="15189" y="21391"/>
                  <a:pt x="15510" y="21450"/>
                  <a:pt x="15771" y="21558"/>
                </a:cubicBezTo>
                <a:cubicBezTo>
                  <a:pt x="15866" y="21596"/>
                  <a:pt x="15988" y="21542"/>
                  <a:pt x="15945" y="21477"/>
                </a:cubicBezTo>
                <a:cubicBezTo>
                  <a:pt x="15771" y="21202"/>
                  <a:pt x="15451" y="21067"/>
                  <a:pt x="15129" y="20975"/>
                </a:cubicBezTo>
                <a:cubicBezTo>
                  <a:pt x="15076" y="20959"/>
                  <a:pt x="15031" y="20931"/>
                  <a:pt x="14987" y="20904"/>
                </a:cubicBezTo>
                <a:cubicBezTo>
                  <a:pt x="14709" y="20667"/>
                  <a:pt x="13718" y="20555"/>
                  <a:pt x="13257" y="20517"/>
                </a:cubicBezTo>
                <a:cubicBezTo>
                  <a:pt x="13187" y="20511"/>
                  <a:pt x="13142" y="20469"/>
                  <a:pt x="13159" y="20426"/>
                </a:cubicBezTo>
                <a:cubicBezTo>
                  <a:pt x="13185" y="20361"/>
                  <a:pt x="13204" y="20295"/>
                  <a:pt x="13230" y="20225"/>
                </a:cubicBezTo>
                <a:cubicBezTo>
                  <a:pt x="13239" y="20188"/>
                  <a:pt x="13283" y="20156"/>
                  <a:pt x="13344" y="20139"/>
                </a:cubicBezTo>
                <a:cubicBezTo>
                  <a:pt x="14972" y="19816"/>
                  <a:pt x="16426" y="17643"/>
                  <a:pt x="17000" y="16678"/>
                </a:cubicBezTo>
                <a:cubicBezTo>
                  <a:pt x="18393" y="14327"/>
                  <a:pt x="19289" y="11431"/>
                  <a:pt x="19402" y="8945"/>
                </a:cubicBezTo>
                <a:cubicBezTo>
                  <a:pt x="19489" y="7020"/>
                  <a:pt x="19140" y="4490"/>
                  <a:pt x="17164" y="2813"/>
                </a:cubicBezTo>
                <a:cubicBezTo>
                  <a:pt x="17076" y="2743"/>
                  <a:pt x="17094" y="2641"/>
                  <a:pt x="17199" y="2582"/>
                </a:cubicBezTo>
                <a:cubicBezTo>
                  <a:pt x="17895" y="2145"/>
                  <a:pt x="19228" y="1605"/>
                  <a:pt x="21326" y="1545"/>
                </a:cubicBezTo>
                <a:cubicBezTo>
                  <a:pt x="21404" y="1545"/>
                  <a:pt x="21440" y="1492"/>
                  <a:pt x="21396" y="1454"/>
                </a:cubicBezTo>
                <a:cubicBezTo>
                  <a:pt x="20787" y="953"/>
                  <a:pt x="18758" y="952"/>
                  <a:pt x="18314" y="817"/>
                </a:cubicBezTo>
                <a:cubicBezTo>
                  <a:pt x="17903" y="695"/>
                  <a:pt x="16617" y="57"/>
                  <a:pt x="14984" y="4"/>
                </a:cubicBezTo>
                <a:close/>
                <a:moveTo>
                  <a:pt x="13273" y="1347"/>
                </a:moveTo>
                <a:cubicBezTo>
                  <a:pt x="14170" y="1374"/>
                  <a:pt x="13169" y="2549"/>
                  <a:pt x="14449" y="2727"/>
                </a:cubicBezTo>
                <a:cubicBezTo>
                  <a:pt x="15241" y="2840"/>
                  <a:pt x="15798" y="2392"/>
                  <a:pt x="16660" y="2916"/>
                </a:cubicBezTo>
                <a:cubicBezTo>
                  <a:pt x="20360" y="5924"/>
                  <a:pt x="18881" y="12585"/>
                  <a:pt x="16522" y="16575"/>
                </a:cubicBezTo>
                <a:cubicBezTo>
                  <a:pt x="15346" y="18554"/>
                  <a:pt x="13997" y="19821"/>
                  <a:pt x="12996" y="19870"/>
                </a:cubicBezTo>
                <a:cubicBezTo>
                  <a:pt x="12874" y="19875"/>
                  <a:pt x="12776" y="19934"/>
                  <a:pt x="12767" y="20005"/>
                </a:cubicBezTo>
                <a:cubicBezTo>
                  <a:pt x="12550" y="21040"/>
                  <a:pt x="11873" y="21213"/>
                  <a:pt x="11472" y="21240"/>
                </a:cubicBezTo>
                <a:cubicBezTo>
                  <a:pt x="11403" y="21245"/>
                  <a:pt x="11350" y="21212"/>
                  <a:pt x="11350" y="21169"/>
                </a:cubicBezTo>
                <a:cubicBezTo>
                  <a:pt x="11350" y="20705"/>
                  <a:pt x="11235" y="19912"/>
                  <a:pt x="10548" y="19368"/>
                </a:cubicBezTo>
                <a:cubicBezTo>
                  <a:pt x="9520" y="18548"/>
                  <a:pt x="8380" y="17459"/>
                  <a:pt x="9111" y="15879"/>
                </a:cubicBezTo>
                <a:cubicBezTo>
                  <a:pt x="9581" y="14860"/>
                  <a:pt x="10872" y="14251"/>
                  <a:pt x="11995" y="13394"/>
                </a:cubicBezTo>
                <a:cubicBezTo>
                  <a:pt x="12369" y="15065"/>
                  <a:pt x="10592" y="16602"/>
                  <a:pt x="11410" y="16818"/>
                </a:cubicBezTo>
                <a:cubicBezTo>
                  <a:pt x="12385" y="17077"/>
                  <a:pt x="14595" y="15729"/>
                  <a:pt x="15118" y="13502"/>
                </a:cubicBezTo>
                <a:cubicBezTo>
                  <a:pt x="15510" y="11830"/>
                  <a:pt x="14718" y="9440"/>
                  <a:pt x="14239" y="8227"/>
                </a:cubicBezTo>
                <a:cubicBezTo>
                  <a:pt x="14056" y="7769"/>
                  <a:pt x="14119" y="7278"/>
                  <a:pt x="14432" y="6847"/>
                </a:cubicBezTo>
                <a:cubicBezTo>
                  <a:pt x="15007" y="6038"/>
                  <a:pt x="15276" y="4842"/>
                  <a:pt x="12221" y="3574"/>
                </a:cubicBezTo>
                <a:cubicBezTo>
                  <a:pt x="10715" y="2949"/>
                  <a:pt x="12429" y="1325"/>
                  <a:pt x="13273" y="1347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8" name="선"/>
          <p:cNvSpPr/>
          <p:nvPr/>
        </p:nvSpPr>
        <p:spPr>
          <a:xfrm>
            <a:off x="4554606" y="3371906"/>
            <a:ext cx="1" cy="439802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79" name="선"/>
          <p:cNvSpPr/>
          <p:nvPr/>
        </p:nvSpPr>
        <p:spPr>
          <a:xfrm>
            <a:off x="3951186" y="2238821"/>
            <a:ext cx="599743" cy="599743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0" name="선"/>
          <p:cNvSpPr/>
          <p:nvPr/>
        </p:nvSpPr>
        <p:spPr>
          <a:xfrm>
            <a:off x="3562204" y="2724104"/>
            <a:ext cx="825588" cy="287559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1" name="선"/>
          <p:cNvSpPr/>
          <p:nvPr/>
        </p:nvSpPr>
        <p:spPr>
          <a:xfrm flipV="1">
            <a:off x="3233212" y="3169141"/>
            <a:ext cx="1157875" cy="845332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2" name="선"/>
          <p:cNvSpPr/>
          <p:nvPr/>
        </p:nvSpPr>
        <p:spPr>
          <a:xfrm flipV="1">
            <a:off x="3754870" y="3373608"/>
            <a:ext cx="699418" cy="1232537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3" name="선"/>
          <p:cNvSpPr/>
          <p:nvPr/>
        </p:nvSpPr>
        <p:spPr>
          <a:xfrm>
            <a:off x="3343940" y="2237479"/>
            <a:ext cx="1078487" cy="670367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4" name="선"/>
          <p:cNvSpPr/>
          <p:nvPr/>
        </p:nvSpPr>
        <p:spPr>
          <a:xfrm>
            <a:off x="4766129" y="3115516"/>
            <a:ext cx="1653300" cy="1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5" name="선"/>
          <p:cNvSpPr/>
          <p:nvPr/>
        </p:nvSpPr>
        <p:spPr>
          <a:xfrm flipV="1">
            <a:off x="4803227" y="2163803"/>
            <a:ext cx="1344016" cy="749780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6" name="선"/>
          <p:cNvSpPr/>
          <p:nvPr/>
        </p:nvSpPr>
        <p:spPr>
          <a:xfrm flipV="1">
            <a:off x="4807195" y="2591187"/>
            <a:ext cx="2038981" cy="431877"/>
          </a:xfrm>
          <a:prstGeom prst="line">
            <a:avLst/>
          </a:prstGeom>
          <a:ln w="12700">
            <a:solidFill>
              <a:schemeClr val="accent1"/>
            </a:solidFill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7" name="사각형"/>
          <p:cNvSpPr/>
          <p:nvPr/>
        </p:nvSpPr>
        <p:spPr>
          <a:xfrm>
            <a:off x="6943138" y="4567759"/>
            <a:ext cx="120305" cy="120305"/>
          </a:xfrm>
          <a:prstGeom prst="rect">
            <a:avLst/>
          </a:pr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8" name="지상 생물"/>
          <p:cNvSpPr txBox="1"/>
          <p:nvPr/>
        </p:nvSpPr>
        <p:spPr>
          <a:xfrm>
            <a:off x="7078621" y="4517664"/>
            <a:ext cx="483905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r>
              <a:t>지상 생물</a:t>
            </a:r>
          </a:p>
        </p:txBody>
      </p:sp>
      <p:sp>
        <p:nvSpPr>
          <p:cNvPr id="789" name="사각형"/>
          <p:cNvSpPr/>
          <p:nvPr/>
        </p:nvSpPr>
        <p:spPr>
          <a:xfrm>
            <a:off x="6935809" y="4373667"/>
            <a:ext cx="120305" cy="12030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0" name="새"/>
          <p:cNvSpPr txBox="1"/>
          <p:nvPr/>
        </p:nvSpPr>
        <p:spPr>
          <a:xfrm>
            <a:off x="7078621" y="4341107"/>
            <a:ext cx="192025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r>
              <a:t>새</a:t>
            </a:r>
          </a:p>
        </p:txBody>
      </p:sp>
      <p:sp>
        <p:nvSpPr>
          <p:cNvPr id="791" name="사각형"/>
          <p:cNvSpPr/>
          <p:nvPr/>
        </p:nvSpPr>
        <p:spPr>
          <a:xfrm>
            <a:off x="6936788" y="4747502"/>
            <a:ext cx="120305" cy="12030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2" name="바다 생물"/>
          <p:cNvSpPr txBox="1"/>
          <p:nvPr/>
        </p:nvSpPr>
        <p:spPr>
          <a:xfrm>
            <a:off x="7072271" y="4697408"/>
            <a:ext cx="483905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r>
              <a:t>바다 생물</a:t>
            </a:r>
          </a:p>
        </p:txBody>
      </p:sp>
      <p:sp>
        <p:nvSpPr>
          <p:cNvPr id="793" name="직사각형"/>
          <p:cNvSpPr/>
          <p:nvPr/>
        </p:nvSpPr>
        <p:spPr>
          <a:xfrm>
            <a:off x="7861836" y="1674252"/>
            <a:ext cx="3546681" cy="3417586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4" name="화살표"/>
          <p:cNvSpPr/>
          <p:nvPr/>
        </p:nvSpPr>
        <p:spPr>
          <a:xfrm>
            <a:off x="11547403" y="3294698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A7A7A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5" name="화살표"/>
          <p:cNvSpPr/>
          <p:nvPr/>
        </p:nvSpPr>
        <p:spPr>
          <a:xfrm flipH="1">
            <a:off x="2090438" y="3248744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6" name="직사각형 73"/>
          <p:cNvSpPr txBox="1"/>
          <p:nvPr/>
        </p:nvSpPr>
        <p:spPr>
          <a:xfrm>
            <a:off x="4842835" y="5203994"/>
            <a:ext cx="4081960" cy="29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rPr dirty="0" err="1"/>
              <a:t>가장</a:t>
            </a:r>
            <a:r>
              <a:rPr dirty="0"/>
              <a:t> </a:t>
            </a:r>
            <a:r>
              <a:rPr dirty="0" err="1"/>
              <a:t>가까운</a:t>
            </a:r>
            <a:r>
              <a:rPr dirty="0"/>
              <a:t> </a:t>
            </a:r>
            <a:r>
              <a:rPr dirty="0" err="1"/>
              <a:t>K개의</a:t>
            </a:r>
            <a:r>
              <a:rPr dirty="0"/>
              <a:t> </a:t>
            </a:r>
            <a:r>
              <a:rPr lang="ko-KR" altLang="en-US" dirty="0"/>
              <a:t>데이터</a:t>
            </a:r>
            <a:r>
              <a:rPr dirty="0"/>
              <a:t>중 </a:t>
            </a:r>
            <a:r>
              <a:rPr dirty="0" err="1"/>
              <a:t>과반수를</a:t>
            </a:r>
            <a:r>
              <a:rPr dirty="0"/>
              <a:t> </a:t>
            </a:r>
            <a:r>
              <a:rPr dirty="0" err="1"/>
              <a:t>차지하는</a:t>
            </a:r>
            <a:r>
              <a:rPr dirty="0"/>
              <a:t> </a:t>
            </a:r>
            <a:r>
              <a:rPr dirty="0" err="1"/>
              <a:t>레이블로</a:t>
            </a:r>
            <a:r>
              <a:rPr dirty="0"/>
              <a:t> </a:t>
            </a:r>
            <a:r>
              <a:rPr dirty="0" err="1"/>
              <a:t>분류합니다</a:t>
            </a:r>
            <a:r>
              <a:rPr dirty="0"/>
              <a:t>. </a:t>
            </a:r>
          </a:p>
        </p:txBody>
      </p:sp>
      <p:graphicFrame>
        <p:nvGraphicFramePr>
          <p:cNvPr id="797" name="표"/>
          <p:cNvGraphicFramePr/>
          <p:nvPr>
            <p:extLst>
              <p:ext uri="{D42A27DB-BD31-4B8C-83A1-F6EECF244321}">
                <p14:modId xmlns:p14="http://schemas.microsoft.com/office/powerpoint/2010/main" val="3572570171"/>
              </p:ext>
            </p:extLst>
          </p:nvPr>
        </p:nvGraphicFramePr>
        <p:xfrm>
          <a:off x="8262759" y="1960602"/>
          <a:ext cx="2778660" cy="293679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371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3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4.5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5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7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7.5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8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9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3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/>
                        <a:t>12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98" name="물개"/>
          <p:cNvSpPr/>
          <p:nvPr/>
        </p:nvSpPr>
        <p:spPr>
          <a:xfrm>
            <a:off x="8699915" y="2004877"/>
            <a:ext cx="534882" cy="225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402" extrusionOk="0">
                <a:moveTo>
                  <a:pt x="18864" y="0"/>
                </a:moveTo>
                <a:cubicBezTo>
                  <a:pt x="18349" y="-11"/>
                  <a:pt x="17791" y="357"/>
                  <a:pt x="17420" y="1213"/>
                </a:cubicBezTo>
                <a:cubicBezTo>
                  <a:pt x="16680" y="2926"/>
                  <a:pt x="15539" y="5184"/>
                  <a:pt x="12706" y="6351"/>
                </a:cubicBezTo>
                <a:cubicBezTo>
                  <a:pt x="11295" y="6935"/>
                  <a:pt x="6267" y="9550"/>
                  <a:pt x="4153" y="13559"/>
                </a:cubicBezTo>
                <a:cubicBezTo>
                  <a:pt x="3778" y="14269"/>
                  <a:pt x="3284" y="14511"/>
                  <a:pt x="2817" y="14244"/>
                </a:cubicBezTo>
                <a:cubicBezTo>
                  <a:pt x="2141" y="13851"/>
                  <a:pt x="1400" y="13495"/>
                  <a:pt x="912" y="13495"/>
                </a:cubicBezTo>
                <a:cubicBezTo>
                  <a:pt x="408" y="13495"/>
                  <a:pt x="0" y="14154"/>
                  <a:pt x="0" y="14966"/>
                </a:cubicBezTo>
                <a:cubicBezTo>
                  <a:pt x="0" y="15359"/>
                  <a:pt x="96" y="15714"/>
                  <a:pt x="246" y="15981"/>
                </a:cubicBezTo>
                <a:cubicBezTo>
                  <a:pt x="102" y="16108"/>
                  <a:pt x="0" y="16347"/>
                  <a:pt x="0" y="16639"/>
                </a:cubicBezTo>
                <a:cubicBezTo>
                  <a:pt x="0" y="16931"/>
                  <a:pt x="102" y="17174"/>
                  <a:pt x="246" y="17301"/>
                </a:cubicBezTo>
                <a:cubicBezTo>
                  <a:pt x="91" y="17567"/>
                  <a:pt x="0" y="17923"/>
                  <a:pt x="0" y="18316"/>
                </a:cubicBezTo>
                <a:cubicBezTo>
                  <a:pt x="0" y="19128"/>
                  <a:pt x="408" y="19787"/>
                  <a:pt x="912" y="19787"/>
                </a:cubicBezTo>
                <a:cubicBezTo>
                  <a:pt x="1749" y="19787"/>
                  <a:pt x="2301" y="19446"/>
                  <a:pt x="2849" y="19065"/>
                </a:cubicBezTo>
                <a:cubicBezTo>
                  <a:pt x="3219" y="18811"/>
                  <a:pt x="3610" y="18784"/>
                  <a:pt x="3980" y="19037"/>
                </a:cubicBezTo>
                <a:cubicBezTo>
                  <a:pt x="4512" y="19393"/>
                  <a:pt x="5114" y="19636"/>
                  <a:pt x="6106" y="19636"/>
                </a:cubicBezTo>
                <a:cubicBezTo>
                  <a:pt x="8172" y="19636"/>
                  <a:pt x="8772" y="19636"/>
                  <a:pt x="10043" y="19636"/>
                </a:cubicBezTo>
                <a:cubicBezTo>
                  <a:pt x="11234" y="19636"/>
                  <a:pt x="12694" y="19165"/>
                  <a:pt x="14067" y="17884"/>
                </a:cubicBezTo>
                <a:cubicBezTo>
                  <a:pt x="14099" y="17858"/>
                  <a:pt x="14132" y="17895"/>
                  <a:pt x="14138" y="17971"/>
                </a:cubicBezTo>
                <a:cubicBezTo>
                  <a:pt x="14159" y="18263"/>
                  <a:pt x="14122" y="18466"/>
                  <a:pt x="13972" y="18542"/>
                </a:cubicBezTo>
                <a:cubicBezTo>
                  <a:pt x="11611" y="19684"/>
                  <a:pt x="12431" y="20167"/>
                  <a:pt x="12635" y="20243"/>
                </a:cubicBezTo>
                <a:cubicBezTo>
                  <a:pt x="12657" y="20547"/>
                  <a:pt x="12748" y="20726"/>
                  <a:pt x="12909" y="20726"/>
                </a:cubicBezTo>
                <a:cubicBezTo>
                  <a:pt x="12968" y="21589"/>
                  <a:pt x="14197" y="21385"/>
                  <a:pt x="15576" y="21373"/>
                </a:cubicBezTo>
                <a:cubicBezTo>
                  <a:pt x="16413" y="21360"/>
                  <a:pt x="16862" y="16550"/>
                  <a:pt x="16964" y="13341"/>
                </a:cubicBezTo>
                <a:cubicBezTo>
                  <a:pt x="16970" y="13226"/>
                  <a:pt x="16987" y="13113"/>
                  <a:pt x="17025" y="13011"/>
                </a:cubicBezTo>
                <a:cubicBezTo>
                  <a:pt x="17245" y="12403"/>
                  <a:pt x="17443" y="11744"/>
                  <a:pt x="17625" y="11021"/>
                </a:cubicBezTo>
                <a:cubicBezTo>
                  <a:pt x="19063" y="6150"/>
                  <a:pt x="20399" y="6871"/>
                  <a:pt x="20688" y="5919"/>
                </a:cubicBezTo>
                <a:cubicBezTo>
                  <a:pt x="20715" y="5830"/>
                  <a:pt x="20764" y="5780"/>
                  <a:pt x="20807" y="5780"/>
                </a:cubicBezTo>
                <a:cubicBezTo>
                  <a:pt x="21355" y="5780"/>
                  <a:pt x="21600" y="4247"/>
                  <a:pt x="21391" y="3854"/>
                </a:cubicBezTo>
                <a:cubicBezTo>
                  <a:pt x="21359" y="3790"/>
                  <a:pt x="21327" y="3713"/>
                  <a:pt x="21322" y="3612"/>
                </a:cubicBezTo>
                <a:cubicBezTo>
                  <a:pt x="21306" y="3244"/>
                  <a:pt x="21230" y="3091"/>
                  <a:pt x="21096" y="2989"/>
                </a:cubicBezTo>
                <a:cubicBezTo>
                  <a:pt x="20929" y="2875"/>
                  <a:pt x="20409" y="2255"/>
                  <a:pt x="20049" y="1063"/>
                </a:cubicBezTo>
                <a:cubicBezTo>
                  <a:pt x="19851" y="403"/>
                  <a:pt x="19379" y="11"/>
                  <a:pt x="1886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9" name="상어"/>
          <p:cNvSpPr/>
          <p:nvPr/>
        </p:nvSpPr>
        <p:spPr>
          <a:xfrm>
            <a:off x="8682979" y="3638463"/>
            <a:ext cx="621129" cy="225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521" extrusionOk="0">
                <a:moveTo>
                  <a:pt x="10160" y="3"/>
                </a:moveTo>
                <a:cubicBezTo>
                  <a:pt x="10044" y="30"/>
                  <a:pt x="9983" y="269"/>
                  <a:pt x="10046" y="891"/>
                </a:cubicBezTo>
                <a:cubicBezTo>
                  <a:pt x="10391" y="4250"/>
                  <a:pt x="9678" y="6794"/>
                  <a:pt x="9173" y="7278"/>
                </a:cubicBezTo>
                <a:cubicBezTo>
                  <a:pt x="8669" y="7763"/>
                  <a:pt x="4738" y="10391"/>
                  <a:pt x="4468" y="10541"/>
                </a:cubicBezTo>
                <a:cubicBezTo>
                  <a:pt x="4198" y="10691"/>
                  <a:pt x="3783" y="10947"/>
                  <a:pt x="3632" y="10351"/>
                </a:cubicBezTo>
                <a:cubicBezTo>
                  <a:pt x="2452" y="6038"/>
                  <a:pt x="791" y="3671"/>
                  <a:pt x="293" y="3252"/>
                </a:cubicBezTo>
                <a:cubicBezTo>
                  <a:pt x="47" y="3045"/>
                  <a:pt x="-75" y="3160"/>
                  <a:pt x="48" y="3562"/>
                </a:cubicBezTo>
                <a:cubicBezTo>
                  <a:pt x="203" y="4066"/>
                  <a:pt x="1794" y="8990"/>
                  <a:pt x="1994" y="11883"/>
                </a:cubicBezTo>
                <a:cubicBezTo>
                  <a:pt x="2106" y="13515"/>
                  <a:pt x="1364" y="17351"/>
                  <a:pt x="1297" y="17723"/>
                </a:cubicBezTo>
                <a:cubicBezTo>
                  <a:pt x="1229" y="18096"/>
                  <a:pt x="1094" y="18344"/>
                  <a:pt x="1297" y="18469"/>
                </a:cubicBezTo>
                <a:cubicBezTo>
                  <a:pt x="2123" y="18469"/>
                  <a:pt x="3308" y="14655"/>
                  <a:pt x="3584" y="13660"/>
                </a:cubicBezTo>
                <a:cubicBezTo>
                  <a:pt x="3799" y="12885"/>
                  <a:pt x="4479" y="12780"/>
                  <a:pt x="5065" y="13248"/>
                </a:cubicBezTo>
                <a:cubicBezTo>
                  <a:pt x="6070" y="14051"/>
                  <a:pt x="8824" y="15716"/>
                  <a:pt x="11899" y="16256"/>
                </a:cubicBezTo>
                <a:cubicBezTo>
                  <a:pt x="11800" y="18071"/>
                  <a:pt x="11191" y="20062"/>
                  <a:pt x="11072" y="20579"/>
                </a:cubicBezTo>
                <a:cubicBezTo>
                  <a:pt x="10914" y="21263"/>
                  <a:pt x="10927" y="21576"/>
                  <a:pt x="11219" y="21514"/>
                </a:cubicBezTo>
                <a:cubicBezTo>
                  <a:pt x="12413" y="21102"/>
                  <a:pt x="13574" y="18374"/>
                  <a:pt x="14269" y="16418"/>
                </a:cubicBezTo>
                <a:cubicBezTo>
                  <a:pt x="16106" y="16328"/>
                  <a:pt x="17929" y="15681"/>
                  <a:pt x="19455" y="14086"/>
                </a:cubicBezTo>
                <a:cubicBezTo>
                  <a:pt x="19654" y="13877"/>
                  <a:pt x="19705" y="13676"/>
                  <a:pt x="19528" y="13373"/>
                </a:cubicBezTo>
                <a:cubicBezTo>
                  <a:pt x="19421" y="13190"/>
                  <a:pt x="19003" y="12814"/>
                  <a:pt x="18689" y="12545"/>
                </a:cubicBezTo>
                <a:cubicBezTo>
                  <a:pt x="18644" y="12507"/>
                  <a:pt x="18659" y="12326"/>
                  <a:pt x="18706" y="12341"/>
                </a:cubicBezTo>
                <a:cubicBezTo>
                  <a:pt x="19081" y="12467"/>
                  <a:pt x="19185" y="12613"/>
                  <a:pt x="19656" y="12887"/>
                </a:cubicBezTo>
                <a:cubicBezTo>
                  <a:pt x="20040" y="13112"/>
                  <a:pt x="20484" y="12975"/>
                  <a:pt x="20748" y="12545"/>
                </a:cubicBezTo>
                <a:cubicBezTo>
                  <a:pt x="21277" y="11683"/>
                  <a:pt x="21525" y="11146"/>
                  <a:pt x="21440" y="10689"/>
                </a:cubicBezTo>
                <a:cubicBezTo>
                  <a:pt x="21216" y="9482"/>
                  <a:pt x="18218" y="5964"/>
                  <a:pt x="13635" y="5964"/>
                </a:cubicBezTo>
                <a:cubicBezTo>
                  <a:pt x="12909" y="5964"/>
                  <a:pt x="12635" y="5684"/>
                  <a:pt x="12459" y="5061"/>
                </a:cubicBezTo>
                <a:cubicBezTo>
                  <a:pt x="11839" y="2743"/>
                  <a:pt x="11155" y="1222"/>
                  <a:pt x="10601" y="392"/>
                </a:cubicBezTo>
                <a:cubicBezTo>
                  <a:pt x="10447" y="161"/>
                  <a:pt x="10276" y="-24"/>
                  <a:pt x="10160" y="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0" name="돌고래"/>
          <p:cNvSpPr/>
          <p:nvPr/>
        </p:nvSpPr>
        <p:spPr>
          <a:xfrm>
            <a:off x="8708379" y="3306120"/>
            <a:ext cx="534816" cy="243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4" h="21556" extrusionOk="0">
                <a:moveTo>
                  <a:pt x="9278" y="1"/>
                </a:moveTo>
                <a:cubicBezTo>
                  <a:pt x="8848" y="22"/>
                  <a:pt x="8502" y="256"/>
                  <a:pt x="8502" y="256"/>
                </a:cubicBezTo>
                <a:cubicBezTo>
                  <a:pt x="8502" y="256"/>
                  <a:pt x="10166" y="2363"/>
                  <a:pt x="8138" y="5494"/>
                </a:cubicBezTo>
                <a:cubicBezTo>
                  <a:pt x="8138" y="5494"/>
                  <a:pt x="5444" y="8321"/>
                  <a:pt x="2710" y="16999"/>
                </a:cubicBezTo>
                <a:cubicBezTo>
                  <a:pt x="837" y="17677"/>
                  <a:pt x="214" y="19150"/>
                  <a:pt x="16" y="19895"/>
                </a:cubicBezTo>
                <a:cubicBezTo>
                  <a:pt x="-32" y="20074"/>
                  <a:pt x="36" y="20296"/>
                  <a:pt x="129" y="20264"/>
                </a:cubicBezTo>
                <a:cubicBezTo>
                  <a:pt x="382" y="20176"/>
                  <a:pt x="838" y="20056"/>
                  <a:pt x="1297" y="20120"/>
                </a:cubicBezTo>
                <a:cubicBezTo>
                  <a:pt x="1660" y="20170"/>
                  <a:pt x="1912" y="19949"/>
                  <a:pt x="2069" y="19732"/>
                </a:cubicBezTo>
                <a:cubicBezTo>
                  <a:pt x="2067" y="19746"/>
                  <a:pt x="2063" y="19762"/>
                  <a:pt x="2061" y="19776"/>
                </a:cubicBezTo>
                <a:cubicBezTo>
                  <a:pt x="2023" y="20068"/>
                  <a:pt x="2099" y="20375"/>
                  <a:pt x="2230" y="20467"/>
                </a:cubicBezTo>
                <a:cubicBezTo>
                  <a:pt x="2515" y="20669"/>
                  <a:pt x="2839" y="21062"/>
                  <a:pt x="2987" y="21453"/>
                </a:cubicBezTo>
                <a:cubicBezTo>
                  <a:pt x="3034" y="21578"/>
                  <a:pt x="3120" y="21589"/>
                  <a:pt x="3177" y="21487"/>
                </a:cubicBezTo>
                <a:cubicBezTo>
                  <a:pt x="3839" y="20302"/>
                  <a:pt x="3673" y="18458"/>
                  <a:pt x="3559" y="17660"/>
                </a:cubicBezTo>
                <a:cubicBezTo>
                  <a:pt x="4599" y="16116"/>
                  <a:pt x="6204" y="13909"/>
                  <a:pt x="7246" y="13335"/>
                </a:cubicBezTo>
                <a:cubicBezTo>
                  <a:pt x="8873" y="12438"/>
                  <a:pt x="9633" y="12932"/>
                  <a:pt x="13794" y="11990"/>
                </a:cubicBezTo>
                <a:cubicBezTo>
                  <a:pt x="13614" y="12526"/>
                  <a:pt x="13294" y="13241"/>
                  <a:pt x="12743" y="13834"/>
                </a:cubicBezTo>
                <a:cubicBezTo>
                  <a:pt x="12645" y="13939"/>
                  <a:pt x="12655" y="14256"/>
                  <a:pt x="12760" y="14325"/>
                </a:cubicBezTo>
                <a:cubicBezTo>
                  <a:pt x="13824" y="15026"/>
                  <a:pt x="14877" y="14559"/>
                  <a:pt x="16311" y="12020"/>
                </a:cubicBezTo>
                <a:cubicBezTo>
                  <a:pt x="16585" y="12302"/>
                  <a:pt x="17539" y="13134"/>
                  <a:pt x="19139" y="12995"/>
                </a:cubicBezTo>
                <a:cubicBezTo>
                  <a:pt x="19975" y="12922"/>
                  <a:pt x="20821" y="15234"/>
                  <a:pt x="21328" y="14170"/>
                </a:cubicBezTo>
                <a:cubicBezTo>
                  <a:pt x="21568" y="13664"/>
                  <a:pt x="20111" y="11089"/>
                  <a:pt x="20111" y="11089"/>
                </a:cubicBezTo>
                <a:cubicBezTo>
                  <a:pt x="20217" y="8736"/>
                  <a:pt x="19202" y="5286"/>
                  <a:pt x="16241" y="3344"/>
                </a:cubicBezTo>
                <a:cubicBezTo>
                  <a:pt x="14570" y="2248"/>
                  <a:pt x="12514" y="2435"/>
                  <a:pt x="12514" y="2435"/>
                </a:cubicBezTo>
                <a:cubicBezTo>
                  <a:pt x="11457" y="2304"/>
                  <a:pt x="10782" y="936"/>
                  <a:pt x="10085" y="297"/>
                </a:cubicBezTo>
                <a:cubicBezTo>
                  <a:pt x="9824" y="57"/>
                  <a:pt x="9536" y="-11"/>
                  <a:pt x="9278" y="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1" name="큰어치"/>
          <p:cNvSpPr/>
          <p:nvPr/>
        </p:nvSpPr>
        <p:spPr>
          <a:xfrm>
            <a:off x="8699915" y="2639958"/>
            <a:ext cx="384787" cy="251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7" extrusionOk="0">
                <a:moveTo>
                  <a:pt x="16199" y="2"/>
                </a:moveTo>
                <a:cubicBezTo>
                  <a:pt x="16108" y="-2"/>
                  <a:pt x="16047" y="3"/>
                  <a:pt x="16013" y="7"/>
                </a:cubicBezTo>
                <a:cubicBezTo>
                  <a:pt x="15997" y="7"/>
                  <a:pt x="15981" y="31"/>
                  <a:pt x="15986" y="56"/>
                </a:cubicBezTo>
                <a:cubicBezTo>
                  <a:pt x="15992" y="213"/>
                  <a:pt x="16024" y="760"/>
                  <a:pt x="16234" y="1222"/>
                </a:cubicBezTo>
                <a:cubicBezTo>
                  <a:pt x="16245" y="1247"/>
                  <a:pt x="16245" y="1288"/>
                  <a:pt x="16224" y="1305"/>
                </a:cubicBezTo>
                <a:cubicBezTo>
                  <a:pt x="15927" y="1643"/>
                  <a:pt x="15780" y="2073"/>
                  <a:pt x="15732" y="2213"/>
                </a:cubicBezTo>
                <a:cubicBezTo>
                  <a:pt x="15726" y="2238"/>
                  <a:pt x="15737" y="2262"/>
                  <a:pt x="15754" y="2262"/>
                </a:cubicBezTo>
                <a:lnTo>
                  <a:pt x="16050" y="2262"/>
                </a:lnTo>
                <a:cubicBezTo>
                  <a:pt x="16066" y="2262"/>
                  <a:pt x="16078" y="2295"/>
                  <a:pt x="16062" y="2311"/>
                </a:cubicBezTo>
                <a:cubicBezTo>
                  <a:pt x="15717" y="2749"/>
                  <a:pt x="15527" y="3319"/>
                  <a:pt x="15479" y="3493"/>
                </a:cubicBezTo>
                <a:cubicBezTo>
                  <a:pt x="15473" y="3517"/>
                  <a:pt x="15485" y="3542"/>
                  <a:pt x="15501" y="3542"/>
                </a:cubicBezTo>
                <a:lnTo>
                  <a:pt x="15738" y="3542"/>
                </a:lnTo>
                <a:cubicBezTo>
                  <a:pt x="15760" y="3542"/>
                  <a:pt x="15775" y="3574"/>
                  <a:pt x="15775" y="3598"/>
                </a:cubicBezTo>
                <a:cubicBezTo>
                  <a:pt x="15678" y="4779"/>
                  <a:pt x="14599" y="5547"/>
                  <a:pt x="14033" y="5663"/>
                </a:cubicBezTo>
                <a:cubicBezTo>
                  <a:pt x="12447" y="5993"/>
                  <a:pt x="10728" y="6430"/>
                  <a:pt x="7330" y="11442"/>
                </a:cubicBezTo>
                <a:cubicBezTo>
                  <a:pt x="7282" y="11516"/>
                  <a:pt x="7217" y="11567"/>
                  <a:pt x="7146" y="11591"/>
                </a:cubicBezTo>
                <a:cubicBezTo>
                  <a:pt x="6095" y="11922"/>
                  <a:pt x="1840" y="13275"/>
                  <a:pt x="22" y="14406"/>
                </a:cubicBezTo>
                <a:cubicBezTo>
                  <a:pt x="-10" y="14423"/>
                  <a:pt x="-5" y="14498"/>
                  <a:pt x="27" y="14515"/>
                </a:cubicBezTo>
                <a:cubicBezTo>
                  <a:pt x="1408" y="15035"/>
                  <a:pt x="2125" y="14860"/>
                  <a:pt x="6078" y="13506"/>
                </a:cubicBezTo>
                <a:cubicBezTo>
                  <a:pt x="6153" y="13481"/>
                  <a:pt x="6225" y="13524"/>
                  <a:pt x="6273" y="13607"/>
                </a:cubicBezTo>
                <a:cubicBezTo>
                  <a:pt x="6926" y="14762"/>
                  <a:pt x="8317" y="14324"/>
                  <a:pt x="9056" y="14275"/>
                </a:cubicBezTo>
                <a:cubicBezTo>
                  <a:pt x="9417" y="14250"/>
                  <a:pt x="9821" y="14595"/>
                  <a:pt x="10387" y="15000"/>
                </a:cubicBezTo>
                <a:cubicBezTo>
                  <a:pt x="10431" y="15033"/>
                  <a:pt x="10448" y="15109"/>
                  <a:pt x="10426" y="15175"/>
                </a:cubicBezTo>
                <a:cubicBezTo>
                  <a:pt x="10205" y="15803"/>
                  <a:pt x="10004" y="16636"/>
                  <a:pt x="10015" y="16801"/>
                </a:cubicBezTo>
                <a:cubicBezTo>
                  <a:pt x="10107" y="17915"/>
                  <a:pt x="10824" y="19757"/>
                  <a:pt x="10743" y="20418"/>
                </a:cubicBezTo>
                <a:cubicBezTo>
                  <a:pt x="10657" y="21078"/>
                  <a:pt x="10339" y="20665"/>
                  <a:pt x="10059" y="20722"/>
                </a:cubicBezTo>
                <a:cubicBezTo>
                  <a:pt x="9697" y="20788"/>
                  <a:pt x="9336" y="20879"/>
                  <a:pt x="9255" y="21597"/>
                </a:cubicBezTo>
                <a:cubicBezTo>
                  <a:pt x="9341" y="21457"/>
                  <a:pt x="9472" y="21277"/>
                  <a:pt x="9671" y="21244"/>
                </a:cubicBezTo>
                <a:cubicBezTo>
                  <a:pt x="9795" y="21466"/>
                  <a:pt x="9881" y="21590"/>
                  <a:pt x="10103" y="21581"/>
                </a:cubicBezTo>
                <a:cubicBezTo>
                  <a:pt x="10437" y="21581"/>
                  <a:pt x="10695" y="21168"/>
                  <a:pt x="11078" y="21184"/>
                </a:cubicBezTo>
                <a:cubicBezTo>
                  <a:pt x="11418" y="21192"/>
                  <a:pt x="12114" y="21581"/>
                  <a:pt x="12405" y="21581"/>
                </a:cubicBezTo>
                <a:cubicBezTo>
                  <a:pt x="12739" y="21581"/>
                  <a:pt x="12799" y="21507"/>
                  <a:pt x="12961" y="21218"/>
                </a:cubicBezTo>
                <a:cubicBezTo>
                  <a:pt x="13144" y="21160"/>
                  <a:pt x="13240" y="21333"/>
                  <a:pt x="13305" y="21589"/>
                </a:cubicBezTo>
                <a:cubicBezTo>
                  <a:pt x="13461" y="20879"/>
                  <a:pt x="13236" y="20771"/>
                  <a:pt x="12745" y="20738"/>
                </a:cubicBezTo>
                <a:cubicBezTo>
                  <a:pt x="12335" y="20713"/>
                  <a:pt x="11650" y="20978"/>
                  <a:pt x="11299" y="20152"/>
                </a:cubicBezTo>
                <a:cubicBezTo>
                  <a:pt x="10954" y="19327"/>
                  <a:pt x="10716" y="17857"/>
                  <a:pt x="10743" y="16924"/>
                </a:cubicBezTo>
                <a:cubicBezTo>
                  <a:pt x="10748" y="16702"/>
                  <a:pt x="11369" y="16156"/>
                  <a:pt x="11731" y="15867"/>
                </a:cubicBezTo>
                <a:cubicBezTo>
                  <a:pt x="11795" y="15817"/>
                  <a:pt x="11871" y="15801"/>
                  <a:pt x="11941" y="15825"/>
                </a:cubicBezTo>
                <a:cubicBezTo>
                  <a:pt x="12243" y="15933"/>
                  <a:pt x="12577" y="16008"/>
                  <a:pt x="12944" y="16058"/>
                </a:cubicBezTo>
                <a:cubicBezTo>
                  <a:pt x="12998" y="16066"/>
                  <a:pt x="13036" y="16148"/>
                  <a:pt x="13020" y="16223"/>
                </a:cubicBezTo>
                <a:cubicBezTo>
                  <a:pt x="12966" y="16520"/>
                  <a:pt x="12938" y="16801"/>
                  <a:pt x="12976" y="17007"/>
                </a:cubicBezTo>
                <a:cubicBezTo>
                  <a:pt x="13132" y="17874"/>
                  <a:pt x="15032" y="20094"/>
                  <a:pt x="14961" y="20482"/>
                </a:cubicBezTo>
                <a:cubicBezTo>
                  <a:pt x="14897" y="20854"/>
                  <a:pt x="14573" y="20755"/>
                  <a:pt x="14282" y="20722"/>
                </a:cubicBezTo>
                <a:cubicBezTo>
                  <a:pt x="13899" y="20689"/>
                  <a:pt x="13553" y="20847"/>
                  <a:pt x="13515" y="21581"/>
                </a:cubicBezTo>
                <a:cubicBezTo>
                  <a:pt x="13774" y="21144"/>
                  <a:pt x="13910" y="21225"/>
                  <a:pt x="13910" y="21225"/>
                </a:cubicBezTo>
                <a:cubicBezTo>
                  <a:pt x="13910" y="21225"/>
                  <a:pt x="14055" y="21581"/>
                  <a:pt x="14351" y="21581"/>
                </a:cubicBezTo>
                <a:cubicBezTo>
                  <a:pt x="14810" y="21581"/>
                  <a:pt x="14853" y="21153"/>
                  <a:pt x="15295" y="21161"/>
                </a:cubicBezTo>
                <a:cubicBezTo>
                  <a:pt x="15683" y="21169"/>
                  <a:pt x="16314" y="21598"/>
                  <a:pt x="16702" y="21581"/>
                </a:cubicBezTo>
                <a:cubicBezTo>
                  <a:pt x="17145" y="21557"/>
                  <a:pt x="17188" y="21210"/>
                  <a:pt x="17188" y="21210"/>
                </a:cubicBezTo>
                <a:cubicBezTo>
                  <a:pt x="17188" y="21210"/>
                  <a:pt x="17463" y="21094"/>
                  <a:pt x="17560" y="21581"/>
                </a:cubicBezTo>
                <a:cubicBezTo>
                  <a:pt x="17706" y="21144"/>
                  <a:pt x="17571" y="20630"/>
                  <a:pt x="16972" y="20738"/>
                </a:cubicBezTo>
                <a:cubicBezTo>
                  <a:pt x="16471" y="20820"/>
                  <a:pt x="15667" y="20672"/>
                  <a:pt x="15484" y="20201"/>
                </a:cubicBezTo>
                <a:cubicBezTo>
                  <a:pt x="15301" y="19731"/>
                  <a:pt x="13828" y="17890"/>
                  <a:pt x="13974" y="17056"/>
                </a:cubicBezTo>
                <a:cubicBezTo>
                  <a:pt x="14017" y="16800"/>
                  <a:pt x="14239" y="16397"/>
                  <a:pt x="14476" y="16042"/>
                </a:cubicBezTo>
                <a:cubicBezTo>
                  <a:pt x="14525" y="15968"/>
                  <a:pt x="14583" y="15917"/>
                  <a:pt x="14653" y="15892"/>
                </a:cubicBezTo>
                <a:cubicBezTo>
                  <a:pt x="16843" y="15083"/>
                  <a:pt x="18564" y="11928"/>
                  <a:pt x="18791" y="9179"/>
                </a:cubicBezTo>
                <a:cubicBezTo>
                  <a:pt x="18942" y="7305"/>
                  <a:pt x="19340" y="6102"/>
                  <a:pt x="19637" y="5433"/>
                </a:cubicBezTo>
                <a:cubicBezTo>
                  <a:pt x="19701" y="5293"/>
                  <a:pt x="19798" y="5202"/>
                  <a:pt x="19911" y="5185"/>
                </a:cubicBezTo>
                <a:cubicBezTo>
                  <a:pt x="20882" y="5061"/>
                  <a:pt x="21347" y="4704"/>
                  <a:pt x="21536" y="4514"/>
                </a:cubicBezTo>
                <a:cubicBezTo>
                  <a:pt x="21590" y="4473"/>
                  <a:pt x="21583" y="4350"/>
                  <a:pt x="21529" y="4300"/>
                </a:cubicBezTo>
                <a:cubicBezTo>
                  <a:pt x="21341" y="4135"/>
                  <a:pt x="20867" y="3823"/>
                  <a:pt x="19918" y="3658"/>
                </a:cubicBezTo>
                <a:cubicBezTo>
                  <a:pt x="19832" y="3641"/>
                  <a:pt x="19755" y="3557"/>
                  <a:pt x="19718" y="3433"/>
                </a:cubicBezTo>
                <a:cubicBezTo>
                  <a:pt x="19513" y="2723"/>
                  <a:pt x="18969" y="1245"/>
                  <a:pt x="17766" y="551"/>
                </a:cubicBezTo>
                <a:cubicBezTo>
                  <a:pt x="16993" y="106"/>
                  <a:pt x="16469" y="13"/>
                  <a:pt x="16199" y="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2" name="두루미"/>
          <p:cNvSpPr/>
          <p:nvPr/>
        </p:nvSpPr>
        <p:spPr>
          <a:xfrm>
            <a:off x="8879561" y="2313325"/>
            <a:ext cx="175590" cy="28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570" extrusionOk="0">
                <a:moveTo>
                  <a:pt x="15177" y="4"/>
                </a:moveTo>
                <a:cubicBezTo>
                  <a:pt x="14654" y="24"/>
                  <a:pt x="14088" y="119"/>
                  <a:pt x="13560" y="287"/>
                </a:cubicBezTo>
                <a:cubicBezTo>
                  <a:pt x="11800" y="745"/>
                  <a:pt x="10437" y="2249"/>
                  <a:pt x="8853" y="2918"/>
                </a:cubicBezTo>
                <a:cubicBezTo>
                  <a:pt x="8800" y="2940"/>
                  <a:pt x="8836" y="2994"/>
                  <a:pt x="8897" y="2989"/>
                </a:cubicBezTo>
                <a:cubicBezTo>
                  <a:pt x="9800" y="2897"/>
                  <a:pt x="10739" y="2470"/>
                  <a:pt x="11482" y="2060"/>
                </a:cubicBezTo>
                <a:cubicBezTo>
                  <a:pt x="11517" y="2039"/>
                  <a:pt x="11570" y="2055"/>
                  <a:pt x="11570" y="2087"/>
                </a:cubicBezTo>
                <a:cubicBezTo>
                  <a:pt x="11349" y="3689"/>
                  <a:pt x="13798" y="3700"/>
                  <a:pt x="14417" y="3894"/>
                </a:cubicBezTo>
                <a:cubicBezTo>
                  <a:pt x="15054" y="4094"/>
                  <a:pt x="15150" y="5346"/>
                  <a:pt x="13815" y="5896"/>
                </a:cubicBezTo>
                <a:cubicBezTo>
                  <a:pt x="12576" y="6409"/>
                  <a:pt x="11960" y="5059"/>
                  <a:pt x="9890" y="5534"/>
                </a:cubicBezTo>
                <a:cubicBezTo>
                  <a:pt x="744" y="8144"/>
                  <a:pt x="44" y="15168"/>
                  <a:pt x="0" y="15821"/>
                </a:cubicBezTo>
                <a:cubicBezTo>
                  <a:pt x="0" y="15848"/>
                  <a:pt x="36" y="15875"/>
                  <a:pt x="80" y="15875"/>
                </a:cubicBezTo>
                <a:cubicBezTo>
                  <a:pt x="284" y="15885"/>
                  <a:pt x="830" y="15853"/>
                  <a:pt x="1122" y="15308"/>
                </a:cubicBezTo>
                <a:cubicBezTo>
                  <a:pt x="1246" y="15082"/>
                  <a:pt x="1362" y="14898"/>
                  <a:pt x="1423" y="14801"/>
                </a:cubicBezTo>
                <a:cubicBezTo>
                  <a:pt x="1450" y="14763"/>
                  <a:pt x="1513" y="14737"/>
                  <a:pt x="1584" y="14742"/>
                </a:cubicBezTo>
                <a:cubicBezTo>
                  <a:pt x="1796" y="14758"/>
                  <a:pt x="2247" y="14737"/>
                  <a:pt x="2521" y="14310"/>
                </a:cubicBezTo>
                <a:cubicBezTo>
                  <a:pt x="3158" y="13323"/>
                  <a:pt x="4139" y="12838"/>
                  <a:pt x="6855" y="12234"/>
                </a:cubicBezTo>
                <a:cubicBezTo>
                  <a:pt x="6917" y="12218"/>
                  <a:pt x="6988" y="12250"/>
                  <a:pt x="6988" y="12288"/>
                </a:cubicBezTo>
                <a:cubicBezTo>
                  <a:pt x="7014" y="12962"/>
                  <a:pt x="7005" y="14024"/>
                  <a:pt x="6722" y="14477"/>
                </a:cubicBezTo>
                <a:cubicBezTo>
                  <a:pt x="6306" y="15146"/>
                  <a:pt x="6615" y="15405"/>
                  <a:pt x="6775" y="15750"/>
                </a:cubicBezTo>
                <a:cubicBezTo>
                  <a:pt x="6934" y="16095"/>
                  <a:pt x="7289" y="20776"/>
                  <a:pt x="7289" y="20884"/>
                </a:cubicBezTo>
                <a:cubicBezTo>
                  <a:pt x="7289" y="20992"/>
                  <a:pt x="7245" y="21219"/>
                  <a:pt x="6706" y="21246"/>
                </a:cubicBezTo>
                <a:cubicBezTo>
                  <a:pt x="6166" y="21268"/>
                  <a:pt x="6120" y="21570"/>
                  <a:pt x="6120" y="21570"/>
                </a:cubicBezTo>
                <a:cubicBezTo>
                  <a:pt x="6120" y="21570"/>
                  <a:pt x="6369" y="21570"/>
                  <a:pt x="6573" y="21570"/>
                </a:cubicBezTo>
                <a:cubicBezTo>
                  <a:pt x="6776" y="21570"/>
                  <a:pt x="7225" y="21559"/>
                  <a:pt x="7402" y="21332"/>
                </a:cubicBezTo>
                <a:cubicBezTo>
                  <a:pt x="7402" y="21419"/>
                  <a:pt x="7624" y="21570"/>
                  <a:pt x="7969" y="21570"/>
                </a:cubicBezTo>
                <a:cubicBezTo>
                  <a:pt x="8314" y="21570"/>
                  <a:pt x="9995" y="21570"/>
                  <a:pt x="9995" y="21570"/>
                </a:cubicBezTo>
                <a:cubicBezTo>
                  <a:pt x="9995" y="21570"/>
                  <a:pt x="9995" y="21365"/>
                  <a:pt x="8969" y="21268"/>
                </a:cubicBezTo>
                <a:cubicBezTo>
                  <a:pt x="8173" y="21193"/>
                  <a:pt x="7890" y="21246"/>
                  <a:pt x="7872" y="20896"/>
                </a:cubicBezTo>
                <a:cubicBezTo>
                  <a:pt x="7854" y="20545"/>
                  <a:pt x="7546" y="15794"/>
                  <a:pt x="7546" y="15794"/>
                </a:cubicBezTo>
                <a:cubicBezTo>
                  <a:pt x="7502" y="15384"/>
                  <a:pt x="8366" y="15253"/>
                  <a:pt x="7623" y="14487"/>
                </a:cubicBezTo>
                <a:cubicBezTo>
                  <a:pt x="7376" y="14223"/>
                  <a:pt x="7844" y="12961"/>
                  <a:pt x="8154" y="12060"/>
                </a:cubicBezTo>
                <a:cubicBezTo>
                  <a:pt x="8181" y="11996"/>
                  <a:pt x="8252" y="11942"/>
                  <a:pt x="8359" y="11920"/>
                </a:cubicBezTo>
                <a:cubicBezTo>
                  <a:pt x="8500" y="11888"/>
                  <a:pt x="8632" y="11862"/>
                  <a:pt x="8765" y="11829"/>
                </a:cubicBezTo>
                <a:cubicBezTo>
                  <a:pt x="8827" y="11813"/>
                  <a:pt x="8899" y="11839"/>
                  <a:pt x="8917" y="11877"/>
                </a:cubicBezTo>
                <a:cubicBezTo>
                  <a:pt x="9147" y="12648"/>
                  <a:pt x="9501" y="14012"/>
                  <a:pt x="9315" y="14492"/>
                </a:cubicBezTo>
                <a:cubicBezTo>
                  <a:pt x="9058" y="15161"/>
                  <a:pt x="9429" y="15415"/>
                  <a:pt x="9677" y="15760"/>
                </a:cubicBezTo>
                <a:cubicBezTo>
                  <a:pt x="9916" y="16105"/>
                  <a:pt x="11436" y="20761"/>
                  <a:pt x="11463" y="20869"/>
                </a:cubicBezTo>
                <a:cubicBezTo>
                  <a:pt x="11489" y="20977"/>
                  <a:pt x="11499" y="21203"/>
                  <a:pt x="10959" y="21224"/>
                </a:cubicBezTo>
                <a:cubicBezTo>
                  <a:pt x="10420" y="21246"/>
                  <a:pt x="10429" y="21543"/>
                  <a:pt x="10429" y="21543"/>
                </a:cubicBezTo>
                <a:cubicBezTo>
                  <a:pt x="10429" y="21543"/>
                  <a:pt x="10676" y="21543"/>
                  <a:pt x="10879" y="21543"/>
                </a:cubicBezTo>
                <a:cubicBezTo>
                  <a:pt x="11083" y="21543"/>
                  <a:pt x="11535" y="21532"/>
                  <a:pt x="11659" y="21305"/>
                </a:cubicBezTo>
                <a:cubicBezTo>
                  <a:pt x="11676" y="21386"/>
                  <a:pt x="11941" y="21543"/>
                  <a:pt x="12286" y="21543"/>
                </a:cubicBezTo>
                <a:cubicBezTo>
                  <a:pt x="12622" y="21543"/>
                  <a:pt x="14321" y="21543"/>
                  <a:pt x="14321" y="21543"/>
                </a:cubicBezTo>
                <a:cubicBezTo>
                  <a:pt x="14321" y="21543"/>
                  <a:pt x="14293" y="21338"/>
                  <a:pt x="13232" y="21241"/>
                </a:cubicBezTo>
                <a:cubicBezTo>
                  <a:pt x="12409" y="21166"/>
                  <a:pt x="12144" y="21219"/>
                  <a:pt x="12037" y="20869"/>
                </a:cubicBezTo>
                <a:cubicBezTo>
                  <a:pt x="11931" y="20518"/>
                  <a:pt x="10445" y="15794"/>
                  <a:pt x="10445" y="15794"/>
                </a:cubicBezTo>
                <a:cubicBezTo>
                  <a:pt x="10304" y="15389"/>
                  <a:pt x="11136" y="15258"/>
                  <a:pt x="10208" y="14492"/>
                </a:cubicBezTo>
                <a:cubicBezTo>
                  <a:pt x="9845" y="14196"/>
                  <a:pt x="9933" y="12599"/>
                  <a:pt x="10031" y="11553"/>
                </a:cubicBezTo>
                <a:cubicBezTo>
                  <a:pt x="10040" y="11488"/>
                  <a:pt x="10091" y="11430"/>
                  <a:pt x="10188" y="11398"/>
                </a:cubicBezTo>
                <a:cubicBezTo>
                  <a:pt x="12046" y="10713"/>
                  <a:pt x="12772" y="9818"/>
                  <a:pt x="12878" y="9052"/>
                </a:cubicBezTo>
                <a:cubicBezTo>
                  <a:pt x="12895" y="8917"/>
                  <a:pt x="13002" y="8792"/>
                  <a:pt x="13179" y="8711"/>
                </a:cubicBezTo>
                <a:cubicBezTo>
                  <a:pt x="14674" y="8015"/>
                  <a:pt x="16683" y="6738"/>
                  <a:pt x="16966" y="5060"/>
                </a:cubicBezTo>
                <a:cubicBezTo>
                  <a:pt x="17267" y="3270"/>
                  <a:pt x="16276" y="2707"/>
                  <a:pt x="14578" y="2546"/>
                </a:cubicBezTo>
                <a:cubicBezTo>
                  <a:pt x="13357" y="2432"/>
                  <a:pt x="13631" y="1758"/>
                  <a:pt x="14409" y="1597"/>
                </a:cubicBezTo>
                <a:cubicBezTo>
                  <a:pt x="17699" y="1343"/>
                  <a:pt x="19998" y="1759"/>
                  <a:pt x="21316" y="2018"/>
                </a:cubicBezTo>
                <a:cubicBezTo>
                  <a:pt x="21476" y="2061"/>
                  <a:pt x="21600" y="1914"/>
                  <a:pt x="21441" y="1844"/>
                </a:cubicBezTo>
                <a:cubicBezTo>
                  <a:pt x="20698" y="1515"/>
                  <a:pt x="19343" y="1036"/>
                  <a:pt x="17168" y="621"/>
                </a:cubicBezTo>
                <a:cubicBezTo>
                  <a:pt x="17097" y="610"/>
                  <a:pt x="17045" y="578"/>
                  <a:pt x="17018" y="535"/>
                </a:cubicBezTo>
                <a:cubicBezTo>
                  <a:pt x="16797" y="144"/>
                  <a:pt x="16049" y="-30"/>
                  <a:pt x="15177" y="4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3" name="비행하는 독수리"/>
          <p:cNvSpPr/>
          <p:nvPr/>
        </p:nvSpPr>
        <p:spPr>
          <a:xfrm>
            <a:off x="8826331" y="2950461"/>
            <a:ext cx="282051" cy="281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0" h="21590" extrusionOk="0">
                <a:moveTo>
                  <a:pt x="3268" y="2"/>
                </a:moveTo>
                <a:cubicBezTo>
                  <a:pt x="3258" y="6"/>
                  <a:pt x="3250" y="16"/>
                  <a:pt x="3250" y="29"/>
                </a:cubicBezTo>
                <a:cubicBezTo>
                  <a:pt x="3235" y="229"/>
                  <a:pt x="3307" y="959"/>
                  <a:pt x="4633" y="2524"/>
                </a:cubicBezTo>
                <a:cubicBezTo>
                  <a:pt x="4643" y="2540"/>
                  <a:pt x="4627" y="2562"/>
                  <a:pt x="4611" y="2551"/>
                </a:cubicBezTo>
                <a:cubicBezTo>
                  <a:pt x="3633" y="1839"/>
                  <a:pt x="1772" y="376"/>
                  <a:pt x="1446" y="122"/>
                </a:cubicBezTo>
                <a:cubicBezTo>
                  <a:pt x="1425" y="106"/>
                  <a:pt x="1393" y="122"/>
                  <a:pt x="1393" y="149"/>
                </a:cubicBezTo>
                <a:cubicBezTo>
                  <a:pt x="1398" y="392"/>
                  <a:pt x="1587" y="1320"/>
                  <a:pt x="3901" y="2988"/>
                </a:cubicBezTo>
                <a:cubicBezTo>
                  <a:pt x="3917" y="2999"/>
                  <a:pt x="3902" y="3026"/>
                  <a:pt x="3886" y="3015"/>
                </a:cubicBezTo>
                <a:cubicBezTo>
                  <a:pt x="2756" y="2454"/>
                  <a:pt x="715" y="1563"/>
                  <a:pt x="257" y="1364"/>
                </a:cubicBezTo>
                <a:cubicBezTo>
                  <a:pt x="226" y="1353"/>
                  <a:pt x="199" y="1384"/>
                  <a:pt x="215" y="1411"/>
                </a:cubicBezTo>
                <a:cubicBezTo>
                  <a:pt x="393" y="1692"/>
                  <a:pt x="1120" y="2600"/>
                  <a:pt x="3466" y="3636"/>
                </a:cubicBezTo>
                <a:cubicBezTo>
                  <a:pt x="3481" y="3641"/>
                  <a:pt x="3475" y="3674"/>
                  <a:pt x="3454" y="3668"/>
                </a:cubicBezTo>
                <a:cubicBezTo>
                  <a:pt x="1492" y="3301"/>
                  <a:pt x="378" y="3053"/>
                  <a:pt x="78" y="2988"/>
                </a:cubicBezTo>
                <a:cubicBezTo>
                  <a:pt x="47" y="2983"/>
                  <a:pt x="26" y="3015"/>
                  <a:pt x="47" y="3042"/>
                </a:cubicBezTo>
                <a:cubicBezTo>
                  <a:pt x="215" y="3247"/>
                  <a:pt x="877" y="3841"/>
                  <a:pt x="3191" y="4397"/>
                </a:cubicBezTo>
                <a:cubicBezTo>
                  <a:pt x="3212" y="4402"/>
                  <a:pt x="3207" y="4434"/>
                  <a:pt x="3186" y="4429"/>
                </a:cubicBezTo>
                <a:cubicBezTo>
                  <a:pt x="1445" y="4294"/>
                  <a:pt x="462" y="4230"/>
                  <a:pt x="131" y="4208"/>
                </a:cubicBezTo>
                <a:cubicBezTo>
                  <a:pt x="94" y="4208"/>
                  <a:pt x="83" y="4251"/>
                  <a:pt x="109" y="4272"/>
                </a:cubicBezTo>
                <a:cubicBezTo>
                  <a:pt x="393" y="4450"/>
                  <a:pt x="1215" y="4910"/>
                  <a:pt x="2356" y="5148"/>
                </a:cubicBezTo>
                <a:cubicBezTo>
                  <a:pt x="2382" y="5153"/>
                  <a:pt x="2382" y="5191"/>
                  <a:pt x="2356" y="5197"/>
                </a:cubicBezTo>
                <a:cubicBezTo>
                  <a:pt x="1457" y="5445"/>
                  <a:pt x="1256" y="5811"/>
                  <a:pt x="1219" y="5909"/>
                </a:cubicBezTo>
                <a:cubicBezTo>
                  <a:pt x="1214" y="5919"/>
                  <a:pt x="1220" y="5935"/>
                  <a:pt x="1230" y="5946"/>
                </a:cubicBezTo>
                <a:cubicBezTo>
                  <a:pt x="1309" y="6005"/>
                  <a:pt x="1672" y="6243"/>
                  <a:pt x="2177" y="6314"/>
                </a:cubicBezTo>
                <a:cubicBezTo>
                  <a:pt x="2209" y="6319"/>
                  <a:pt x="2224" y="6357"/>
                  <a:pt x="2203" y="6384"/>
                </a:cubicBezTo>
                <a:cubicBezTo>
                  <a:pt x="1883" y="6784"/>
                  <a:pt x="2113" y="7470"/>
                  <a:pt x="2687" y="7626"/>
                </a:cubicBezTo>
                <a:cubicBezTo>
                  <a:pt x="2718" y="7631"/>
                  <a:pt x="2729" y="7668"/>
                  <a:pt x="2708" y="7695"/>
                </a:cubicBezTo>
                <a:cubicBezTo>
                  <a:pt x="2350" y="8149"/>
                  <a:pt x="2640" y="8900"/>
                  <a:pt x="3413" y="8895"/>
                </a:cubicBezTo>
                <a:cubicBezTo>
                  <a:pt x="3434" y="8895"/>
                  <a:pt x="3449" y="8911"/>
                  <a:pt x="3454" y="8927"/>
                </a:cubicBezTo>
                <a:cubicBezTo>
                  <a:pt x="3754" y="10120"/>
                  <a:pt x="5690" y="11308"/>
                  <a:pt x="5832" y="13030"/>
                </a:cubicBezTo>
                <a:cubicBezTo>
                  <a:pt x="5832" y="13057"/>
                  <a:pt x="5816" y="13083"/>
                  <a:pt x="5790" y="13094"/>
                </a:cubicBezTo>
                <a:cubicBezTo>
                  <a:pt x="2871" y="13915"/>
                  <a:pt x="-547" y="13024"/>
                  <a:pt x="121" y="14488"/>
                </a:cubicBezTo>
                <a:cubicBezTo>
                  <a:pt x="121" y="14488"/>
                  <a:pt x="199" y="14675"/>
                  <a:pt x="404" y="14854"/>
                </a:cubicBezTo>
                <a:cubicBezTo>
                  <a:pt x="435" y="14881"/>
                  <a:pt x="431" y="14930"/>
                  <a:pt x="394" y="14951"/>
                </a:cubicBezTo>
                <a:cubicBezTo>
                  <a:pt x="110" y="15086"/>
                  <a:pt x="-6" y="15685"/>
                  <a:pt x="284" y="15933"/>
                </a:cubicBezTo>
                <a:cubicBezTo>
                  <a:pt x="315" y="15960"/>
                  <a:pt x="309" y="16005"/>
                  <a:pt x="272" y="16026"/>
                </a:cubicBezTo>
                <a:cubicBezTo>
                  <a:pt x="-12" y="16210"/>
                  <a:pt x="-95" y="16593"/>
                  <a:pt x="126" y="17057"/>
                </a:cubicBezTo>
                <a:cubicBezTo>
                  <a:pt x="399" y="17629"/>
                  <a:pt x="1014" y="17559"/>
                  <a:pt x="1240" y="17511"/>
                </a:cubicBezTo>
                <a:cubicBezTo>
                  <a:pt x="1288" y="17500"/>
                  <a:pt x="1331" y="17522"/>
                  <a:pt x="1357" y="17565"/>
                </a:cubicBezTo>
                <a:cubicBezTo>
                  <a:pt x="1420" y="17678"/>
                  <a:pt x="1592" y="17893"/>
                  <a:pt x="2060" y="17985"/>
                </a:cubicBezTo>
                <a:cubicBezTo>
                  <a:pt x="2581" y="18087"/>
                  <a:pt x="2845" y="17915"/>
                  <a:pt x="2945" y="17823"/>
                </a:cubicBezTo>
                <a:cubicBezTo>
                  <a:pt x="2971" y="17801"/>
                  <a:pt x="3008" y="17807"/>
                  <a:pt x="3023" y="17840"/>
                </a:cubicBezTo>
                <a:cubicBezTo>
                  <a:pt x="3092" y="17964"/>
                  <a:pt x="3291" y="18217"/>
                  <a:pt x="3870" y="18228"/>
                </a:cubicBezTo>
                <a:cubicBezTo>
                  <a:pt x="4538" y="18239"/>
                  <a:pt x="6311" y="17484"/>
                  <a:pt x="7852" y="15481"/>
                </a:cubicBezTo>
                <a:cubicBezTo>
                  <a:pt x="7873" y="15449"/>
                  <a:pt x="7914" y="15437"/>
                  <a:pt x="7951" y="15447"/>
                </a:cubicBezTo>
                <a:cubicBezTo>
                  <a:pt x="9650" y="16014"/>
                  <a:pt x="9803" y="17445"/>
                  <a:pt x="12490" y="17656"/>
                </a:cubicBezTo>
                <a:cubicBezTo>
                  <a:pt x="12517" y="17656"/>
                  <a:pt x="12533" y="17678"/>
                  <a:pt x="12538" y="17705"/>
                </a:cubicBezTo>
                <a:cubicBezTo>
                  <a:pt x="12638" y="18374"/>
                  <a:pt x="13427" y="18957"/>
                  <a:pt x="14226" y="18795"/>
                </a:cubicBezTo>
                <a:cubicBezTo>
                  <a:pt x="14263" y="18789"/>
                  <a:pt x="14299" y="18828"/>
                  <a:pt x="14284" y="18866"/>
                </a:cubicBezTo>
                <a:cubicBezTo>
                  <a:pt x="14099" y="19449"/>
                  <a:pt x="14321" y="19956"/>
                  <a:pt x="14384" y="20080"/>
                </a:cubicBezTo>
                <a:cubicBezTo>
                  <a:pt x="14394" y="20096"/>
                  <a:pt x="14410" y="20108"/>
                  <a:pt x="14431" y="20102"/>
                </a:cubicBezTo>
                <a:cubicBezTo>
                  <a:pt x="14573" y="20064"/>
                  <a:pt x="15152" y="19869"/>
                  <a:pt x="15620" y="19281"/>
                </a:cubicBezTo>
                <a:cubicBezTo>
                  <a:pt x="15630" y="19264"/>
                  <a:pt x="15651" y="19276"/>
                  <a:pt x="15651" y="19297"/>
                </a:cubicBezTo>
                <a:cubicBezTo>
                  <a:pt x="15409" y="20771"/>
                  <a:pt x="15904" y="21290"/>
                  <a:pt x="16062" y="21420"/>
                </a:cubicBezTo>
                <a:cubicBezTo>
                  <a:pt x="16083" y="21436"/>
                  <a:pt x="16114" y="21425"/>
                  <a:pt x="16124" y="21398"/>
                </a:cubicBezTo>
                <a:cubicBezTo>
                  <a:pt x="16193" y="21182"/>
                  <a:pt x="16477" y="20340"/>
                  <a:pt x="16777" y="19535"/>
                </a:cubicBezTo>
                <a:cubicBezTo>
                  <a:pt x="16782" y="19514"/>
                  <a:pt x="16813" y="19524"/>
                  <a:pt x="16808" y="19540"/>
                </a:cubicBezTo>
                <a:cubicBezTo>
                  <a:pt x="16692" y="21063"/>
                  <a:pt x="17140" y="21485"/>
                  <a:pt x="17293" y="21582"/>
                </a:cubicBezTo>
                <a:cubicBezTo>
                  <a:pt x="17314" y="21598"/>
                  <a:pt x="17345" y="21587"/>
                  <a:pt x="17355" y="21555"/>
                </a:cubicBezTo>
                <a:lnTo>
                  <a:pt x="17871" y="19638"/>
                </a:lnTo>
                <a:cubicBezTo>
                  <a:pt x="17877" y="19622"/>
                  <a:pt x="17903" y="19622"/>
                  <a:pt x="17903" y="19638"/>
                </a:cubicBezTo>
                <a:cubicBezTo>
                  <a:pt x="18076" y="20362"/>
                  <a:pt x="18533" y="20923"/>
                  <a:pt x="18680" y="21096"/>
                </a:cubicBezTo>
                <a:cubicBezTo>
                  <a:pt x="18701" y="21118"/>
                  <a:pt x="18739" y="21111"/>
                  <a:pt x="18749" y="21079"/>
                </a:cubicBezTo>
                <a:cubicBezTo>
                  <a:pt x="18817" y="20863"/>
                  <a:pt x="19013" y="20140"/>
                  <a:pt x="18923" y="19368"/>
                </a:cubicBezTo>
                <a:cubicBezTo>
                  <a:pt x="18923" y="19352"/>
                  <a:pt x="18944" y="19340"/>
                  <a:pt x="18955" y="19357"/>
                </a:cubicBezTo>
                <a:cubicBezTo>
                  <a:pt x="19354" y="19875"/>
                  <a:pt x="19901" y="20173"/>
                  <a:pt x="20069" y="20259"/>
                </a:cubicBezTo>
                <a:cubicBezTo>
                  <a:pt x="20095" y="20270"/>
                  <a:pt x="20126" y="20252"/>
                  <a:pt x="20126" y="20225"/>
                </a:cubicBezTo>
                <a:cubicBezTo>
                  <a:pt x="20142" y="20015"/>
                  <a:pt x="20174" y="19287"/>
                  <a:pt x="19863" y="18726"/>
                </a:cubicBezTo>
                <a:cubicBezTo>
                  <a:pt x="19853" y="18709"/>
                  <a:pt x="19869" y="18693"/>
                  <a:pt x="19885" y="18699"/>
                </a:cubicBezTo>
                <a:cubicBezTo>
                  <a:pt x="20474" y="18931"/>
                  <a:pt x="20853" y="18952"/>
                  <a:pt x="21001" y="18947"/>
                </a:cubicBezTo>
                <a:cubicBezTo>
                  <a:pt x="21032" y="18947"/>
                  <a:pt x="21053" y="18909"/>
                  <a:pt x="21032" y="18882"/>
                </a:cubicBezTo>
                <a:cubicBezTo>
                  <a:pt x="20785" y="18548"/>
                  <a:pt x="19565" y="16878"/>
                  <a:pt x="18692" y="15685"/>
                </a:cubicBezTo>
                <a:cubicBezTo>
                  <a:pt x="18513" y="15442"/>
                  <a:pt x="18270" y="15259"/>
                  <a:pt x="17996" y="15145"/>
                </a:cubicBezTo>
                <a:cubicBezTo>
                  <a:pt x="17244" y="14843"/>
                  <a:pt x="15820" y="13889"/>
                  <a:pt x="14857" y="13214"/>
                </a:cubicBezTo>
                <a:cubicBezTo>
                  <a:pt x="14826" y="13192"/>
                  <a:pt x="14826" y="13148"/>
                  <a:pt x="14857" y="13126"/>
                </a:cubicBezTo>
                <a:cubicBezTo>
                  <a:pt x="16014" y="12197"/>
                  <a:pt x="16792" y="12047"/>
                  <a:pt x="16992" y="12014"/>
                </a:cubicBezTo>
                <a:cubicBezTo>
                  <a:pt x="17024" y="12009"/>
                  <a:pt x="17055" y="12025"/>
                  <a:pt x="17076" y="12046"/>
                </a:cubicBezTo>
                <a:lnTo>
                  <a:pt x="17219" y="12242"/>
                </a:lnTo>
                <a:cubicBezTo>
                  <a:pt x="17229" y="12258"/>
                  <a:pt x="17255" y="12251"/>
                  <a:pt x="17260" y="12235"/>
                </a:cubicBezTo>
                <a:cubicBezTo>
                  <a:pt x="17707" y="11091"/>
                  <a:pt x="16561" y="11216"/>
                  <a:pt x="16361" y="11248"/>
                </a:cubicBezTo>
                <a:cubicBezTo>
                  <a:pt x="16350" y="11248"/>
                  <a:pt x="16340" y="11237"/>
                  <a:pt x="16340" y="11226"/>
                </a:cubicBezTo>
                <a:cubicBezTo>
                  <a:pt x="16371" y="11118"/>
                  <a:pt x="16372" y="10746"/>
                  <a:pt x="14795" y="11005"/>
                </a:cubicBezTo>
                <a:cubicBezTo>
                  <a:pt x="14369" y="11076"/>
                  <a:pt x="13989" y="11086"/>
                  <a:pt x="13647" y="11064"/>
                </a:cubicBezTo>
                <a:cubicBezTo>
                  <a:pt x="13626" y="11064"/>
                  <a:pt x="13617" y="11049"/>
                  <a:pt x="13611" y="11027"/>
                </a:cubicBezTo>
                <a:cubicBezTo>
                  <a:pt x="13585" y="10828"/>
                  <a:pt x="13469" y="10573"/>
                  <a:pt x="13117" y="10357"/>
                </a:cubicBezTo>
                <a:cubicBezTo>
                  <a:pt x="12449" y="9953"/>
                  <a:pt x="10603" y="9655"/>
                  <a:pt x="9514" y="6000"/>
                </a:cubicBezTo>
                <a:cubicBezTo>
                  <a:pt x="9435" y="5730"/>
                  <a:pt x="9288" y="5487"/>
                  <a:pt x="9088" y="5293"/>
                </a:cubicBezTo>
                <a:cubicBezTo>
                  <a:pt x="6474" y="2755"/>
                  <a:pt x="3682" y="331"/>
                  <a:pt x="3303" y="7"/>
                </a:cubicBezTo>
                <a:cubicBezTo>
                  <a:pt x="3292" y="-1"/>
                  <a:pt x="3279" y="-2"/>
                  <a:pt x="3268" y="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4" name="여우"/>
          <p:cNvSpPr/>
          <p:nvPr/>
        </p:nvSpPr>
        <p:spPr>
          <a:xfrm>
            <a:off x="8733779" y="3936446"/>
            <a:ext cx="490426" cy="252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569" extrusionOk="0">
                <a:moveTo>
                  <a:pt x="17882" y="0"/>
                </a:moveTo>
                <a:cubicBezTo>
                  <a:pt x="17569" y="42"/>
                  <a:pt x="17309" y="987"/>
                  <a:pt x="17142" y="2170"/>
                </a:cubicBezTo>
                <a:cubicBezTo>
                  <a:pt x="17126" y="2285"/>
                  <a:pt x="17088" y="2388"/>
                  <a:pt x="17034" y="2451"/>
                </a:cubicBezTo>
                <a:cubicBezTo>
                  <a:pt x="16629" y="2943"/>
                  <a:pt x="16246" y="3802"/>
                  <a:pt x="15917" y="4283"/>
                </a:cubicBezTo>
                <a:cubicBezTo>
                  <a:pt x="15356" y="5111"/>
                  <a:pt x="14092" y="5634"/>
                  <a:pt x="13304" y="5330"/>
                </a:cubicBezTo>
                <a:cubicBezTo>
                  <a:pt x="12332" y="4953"/>
                  <a:pt x="10977" y="4546"/>
                  <a:pt x="9687" y="4578"/>
                </a:cubicBezTo>
                <a:cubicBezTo>
                  <a:pt x="9622" y="4578"/>
                  <a:pt x="9558" y="4577"/>
                  <a:pt x="9493" y="4588"/>
                </a:cubicBezTo>
                <a:cubicBezTo>
                  <a:pt x="8003" y="4546"/>
                  <a:pt x="4877" y="4818"/>
                  <a:pt x="3268" y="7362"/>
                </a:cubicBezTo>
                <a:cubicBezTo>
                  <a:pt x="3241" y="7394"/>
                  <a:pt x="3219" y="7435"/>
                  <a:pt x="3187" y="7477"/>
                </a:cubicBezTo>
                <a:cubicBezTo>
                  <a:pt x="1729" y="9613"/>
                  <a:pt x="342" y="15582"/>
                  <a:pt x="2" y="18032"/>
                </a:cubicBezTo>
                <a:cubicBezTo>
                  <a:pt x="-9" y="18126"/>
                  <a:pt x="29" y="18209"/>
                  <a:pt x="83" y="18199"/>
                </a:cubicBezTo>
                <a:cubicBezTo>
                  <a:pt x="288" y="18126"/>
                  <a:pt x="478" y="17990"/>
                  <a:pt x="639" y="17823"/>
                </a:cubicBezTo>
                <a:cubicBezTo>
                  <a:pt x="666" y="17791"/>
                  <a:pt x="694" y="17842"/>
                  <a:pt x="688" y="17895"/>
                </a:cubicBezTo>
                <a:cubicBezTo>
                  <a:pt x="570" y="18795"/>
                  <a:pt x="483" y="19590"/>
                  <a:pt x="445" y="20208"/>
                </a:cubicBezTo>
                <a:cubicBezTo>
                  <a:pt x="440" y="20281"/>
                  <a:pt x="472" y="20355"/>
                  <a:pt x="510" y="20355"/>
                </a:cubicBezTo>
                <a:cubicBezTo>
                  <a:pt x="1168" y="20376"/>
                  <a:pt x="2393" y="19686"/>
                  <a:pt x="2836" y="16776"/>
                </a:cubicBezTo>
                <a:cubicBezTo>
                  <a:pt x="3338" y="13446"/>
                  <a:pt x="3993" y="10639"/>
                  <a:pt x="4867" y="9613"/>
                </a:cubicBezTo>
                <a:cubicBezTo>
                  <a:pt x="4905" y="9571"/>
                  <a:pt x="4953" y="9614"/>
                  <a:pt x="4953" y="9708"/>
                </a:cubicBezTo>
                <a:cubicBezTo>
                  <a:pt x="4969" y="10577"/>
                  <a:pt x="5077" y="11583"/>
                  <a:pt x="5385" y="12421"/>
                </a:cubicBezTo>
                <a:cubicBezTo>
                  <a:pt x="5423" y="12525"/>
                  <a:pt x="5428" y="12672"/>
                  <a:pt x="5390" y="12787"/>
                </a:cubicBezTo>
                <a:cubicBezTo>
                  <a:pt x="5147" y="13510"/>
                  <a:pt x="4711" y="14284"/>
                  <a:pt x="3976" y="15038"/>
                </a:cubicBezTo>
                <a:cubicBezTo>
                  <a:pt x="3820" y="15195"/>
                  <a:pt x="3712" y="15455"/>
                  <a:pt x="3685" y="15748"/>
                </a:cubicBezTo>
                <a:cubicBezTo>
                  <a:pt x="3404" y="18701"/>
                  <a:pt x="3220" y="21171"/>
                  <a:pt x="3749" y="21517"/>
                </a:cubicBezTo>
                <a:lnTo>
                  <a:pt x="4931" y="21517"/>
                </a:lnTo>
                <a:cubicBezTo>
                  <a:pt x="4931" y="21517"/>
                  <a:pt x="5389" y="20221"/>
                  <a:pt x="4374" y="20378"/>
                </a:cubicBezTo>
                <a:cubicBezTo>
                  <a:pt x="4321" y="20388"/>
                  <a:pt x="4278" y="20292"/>
                  <a:pt x="4283" y="20198"/>
                </a:cubicBezTo>
                <a:cubicBezTo>
                  <a:pt x="4413" y="18083"/>
                  <a:pt x="4575" y="17215"/>
                  <a:pt x="6200" y="15895"/>
                </a:cubicBezTo>
                <a:cubicBezTo>
                  <a:pt x="6259" y="15843"/>
                  <a:pt x="6324" y="15947"/>
                  <a:pt x="6308" y="16072"/>
                </a:cubicBezTo>
                <a:cubicBezTo>
                  <a:pt x="6254" y="16491"/>
                  <a:pt x="6194" y="16857"/>
                  <a:pt x="6151" y="17119"/>
                </a:cubicBezTo>
                <a:cubicBezTo>
                  <a:pt x="6102" y="17412"/>
                  <a:pt x="6145" y="17716"/>
                  <a:pt x="6264" y="17957"/>
                </a:cubicBezTo>
                <a:lnTo>
                  <a:pt x="7863" y="21173"/>
                </a:lnTo>
                <a:cubicBezTo>
                  <a:pt x="7971" y="21393"/>
                  <a:pt x="8137" y="21517"/>
                  <a:pt x="8315" y="21517"/>
                </a:cubicBezTo>
                <a:lnTo>
                  <a:pt x="9439" y="21517"/>
                </a:lnTo>
                <a:cubicBezTo>
                  <a:pt x="9725" y="20344"/>
                  <a:pt x="8985" y="20366"/>
                  <a:pt x="8710" y="20407"/>
                </a:cubicBezTo>
                <a:cubicBezTo>
                  <a:pt x="8651" y="20418"/>
                  <a:pt x="8591" y="20365"/>
                  <a:pt x="8553" y="20260"/>
                </a:cubicBezTo>
                <a:lnTo>
                  <a:pt x="7679" y="17747"/>
                </a:lnTo>
                <a:cubicBezTo>
                  <a:pt x="7577" y="17454"/>
                  <a:pt x="7603" y="17089"/>
                  <a:pt x="7743" y="16838"/>
                </a:cubicBezTo>
                <a:cubicBezTo>
                  <a:pt x="8019" y="16346"/>
                  <a:pt x="8483" y="15426"/>
                  <a:pt x="8823" y="14253"/>
                </a:cubicBezTo>
                <a:cubicBezTo>
                  <a:pt x="8861" y="14127"/>
                  <a:pt x="8926" y="14044"/>
                  <a:pt x="9002" y="14044"/>
                </a:cubicBezTo>
                <a:cubicBezTo>
                  <a:pt x="9553" y="13991"/>
                  <a:pt x="10211" y="14042"/>
                  <a:pt x="11139" y="14439"/>
                </a:cubicBezTo>
                <a:cubicBezTo>
                  <a:pt x="11463" y="14576"/>
                  <a:pt x="11788" y="14692"/>
                  <a:pt x="12106" y="14786"/>
                </a:cubicBezTo>
                <a:cubicBezTo>
                  <a:pt x="12155" y="14797"/>
                  <a:pt x="12181" y="14889"/>
                  <a:pt x="12165" y="14973"/>
                </a:cubicBezTo>
                <a:cubicBezTo>
                  <a:pt x="11609" y="17590"/>
                  <a:pt x="11010" y="21213"/>
                  <a:pt x="11804" y="21517"/>
                </a:cubicBezTo>
                <a:lnTo>
                  <a:pt x="13110" y="21517"/>
                </a:lnTo>
                <a:cubicBezTo>
                  <a:pt x="13110" y="21517"/>
                  <a:pt x="13321" y="20272"/>
                  <a:pt x="12403" y="20345"/>
                </a:cubicBezTo>
                <a:cubicBezTo>
                  <a:pt x="12349" y="20345"/>
                  <a:pt x="12305" y="20241"/>
                  <a:pt x="12327" y="20136"/>
                </a:cubicBezTo>
                <a:cubicBezTo>
                  <a:pt x="12689" y="18387"/>
                  <a:pt x="13461" y="16502"/>
                  <a:pt x="14071" y="15225"/>
                </a:cubicBezTo>
                <a:cubicBezTo>
                  <a:pt x="14115" y="15141"/>
                  <a:pt x="14185" y="15162"/>
                  <a:pt x="14206" y="15277"/>
                </a:cubicBezTo>
                <a:cubicBezTo>
                  <a:pt x="14617" y="17298"/>
                  <a:pt x="15295" y="19979"/>
                  <a:pt x="16197" y="21330"/>
                </a:cubicBezTo>
                <a:cubicBezTo>
                  <a:pt x="16300" y="21487"/>
                  <a:pt x="16435" y="21569"/>
                  <a:pt x="16575" y="21569"/>
                </a:cubicBezTo>
                <a:lnTo>
                  <a:pt x="17661" y="21569"/>
                </a:lnTo>
                <a:cubicBezTo>
                  <a:pt x="17661" y="21569"/>
                  <a:pt x="17920" y="20221"/>
                  <a:pt x="16825" y="20378"/>
                </a:cubicBezTo>
                <a:cubicBezTo>
                  <a:pt x="16749" y="20388"/>
                  <a:pt x="16672" y="20323"/>
                  <a:pt x="16624" y="20208"/>
                </a:cubicBezTo>
                <a:cubicBezTo>
                  <a:pt x="16176" y="19119"/>
                  <a:pt x="15587" y="17017"/>
                  <a:pt x="15981" y="14672"/>
                </a:cubicBezTo>
                <a:cubicBezTo>
                  <a:pt x="16008" y="14525"/>
                  <a:pt x="16062" y="14397"/>
                  <a:pt x="16138" y="14345"/>
                </a:cubicBezTo>
                <a:cubicBezTo>
                  <a:pt x="16365" y="14188"/>
                  <a:pt x="16564" y="13991"/>
                  <a:pt x="16732" y="13782"/>
                </a:cubicBezTo>
                <a:cubicBezTo>
                  <a:pt x="17531" y="12735"/>
                  <a:pt x="18076" y="9384"/>
                  <a:pt x="18589" y="8861"/>
                </a:cubicBezTo>
                <a:cubicBezTo>
                  <a:pt x="18767" y="8683"/>
                  <a:pt x="18966" y="8597"/>
                  <a:pt x="19166" y="8628"/>
                </a:cubicBezTo>
                <a:cubicBezTo>
                  <a:pt x="19512" y="8681"/>
                  <a:pt x="19858" y="8775"/>
                  <a:pt x="20074" y="8786"/>
                </a:cubicBezTo>
                <a:cubicBezTo>
                  <a:pt x="20376" y="8806"/>
                  <a:pt x="20781" y="8808"/>
                  <a:pt x="20916" y="8242"/>
                </a:cubicBezTo>
                <a:cubicBezTo>
                  <a:pt x="20932" y="8159"/>
                  <a:pt x="20970" y="8106"/>
                  <a:pt x="21013" y="8085"/>
                </a:cubicBezTo>
                <a:cubicBezTo>
                  <a:pt x="21424" y="7907"/>
                  <a:pt x="21580" y="7309"/>
                  <a:pt x="21580" y="7058"/>
                </a:cubicBezTo>
                <a:cubicBezTo>
                  <a:pt x="21591" y="6786"/>
                  <a:pt x="20618" y="5982"/>
                  <a:pt x="20327" y="5720"/>
                </a:cubicBezTo>
                <a:cubicBezTo>
                  <a:pt x="20035" y="5458"/>
                  <a:pt x="19933" y="4787"/>
                  <a:pt x="19863" y="4221"/>
                </a:cubicBezTo>
                <a:cubicBezTo>
                  <a:pt x="19771" y="3457"/>
                  <a:pt x="19491" y="3047"/>
                  <a:pt x="19254" y="2827"/>
                </a:cubicBezTo>
                <a:cubicBezTo>
                  <a:pt x="19221" y="2796"/>
                  <a:pt x="19205" y="2713"/>
                  <a:pt x="19227" y="2651"/>
                </a:cubicBezTo>
                <a:cubicBezTo>
                  <a:pt x="19459" y="1907"/>
                  <a:pt x="19652" y="1153"/>
                  <a:pt x="19544" y="1028"/>
                </a:cubicBezTo>
                <a:cubicBezTo>
                  <a:pt x="19398" y="860"/>
                  <a:pt x="18876" y="1280"/>
                  <a:pt x="18368" y="1898"/>
                </a:cubicBezTo>
                <a:cubicBezTo>
                  <a:pt x="18330" y="1950"/>
                  <a:pt x="18276" y="1897"/>
                  <a:pt x="18270" y="1803"/>
                </a:cubicBezTo>
                <a:cubicBezTo>
                  <a:pt x="18211" y="934"/>
                  <a:pt x="18098" y="-31"/>
                  <a:pt x="17882" y="0"/>
                </a:cubicBezTo>
                <a:close/>
              </a:path>
            </a:pathLst>
          </a:cu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5" name="당나귀"/>
          <p:cNvSpPr/>
          <p:nvPr/>
        </p:nvSpPr>
        <p:spPr>
          <a:xfrm>
            <a:off x="8808607" y="4573798"/>
            <a:ext cx="320453" cy="29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6" h="21507" extrusionOk="0">
                <a:moveTo>
                  <a:pt x="17425" y="7"/>
                </a:moveTo>
                <a:cubicBezTo>
                  <a:pt x="17393" y="-5"/>
                  <a:pt x="17362" y="-1"/>
                  <a:pt x="17335" y="22"/>
                </a:cubicBezTo>
                <a:cubicBezTo>
                  <a:pt x="17117" y="202"/>
                  <a:pt x="16574" y="1555"/>
                  <a:pt x="16569" y="2434"/>
                </a:cubicBezTo>
                <a:cubicBezTo>
                  <a:pt x="16563" y="2813"/>
                  <a:pt x="16629" y="3012"/>
                  <a:pt x="16640" y="3295"/>
                </a:cubicBezTo>
                <a:cubicBezTo>
                  <a:pt x="14938" y="3084"/>
                  <a:pt x="13404" y="4665"/>
                  <a:pt x="13404" y="4665"/>
                </a:cubicBezTo>
                <a:lnTo>
                  <a:pt x="13002" y="5742"/>
                </a:lnTo>
                <a:cubicBezTo>
                  <a:pt x="12996" y="5748"/>
                  <a:pt x="12990" y="5749"/>
                  <a:pt x="12985" y="5755"/>
                </a:cubicBezTo>
                <a:cubicBezTo>
                  <a:pt x="12245" y="6309"/>
                  <a:pt x="11370" y="6596"/>
                  <a:pt x="10473" y="6584"/>
                </a:cubicBezTo>
                <a:cubicBezTo>
                  <a:pt x="9809" y="6578"/>
                  <a:pt x="9027" y="6537"/>
                  <a:pt x="9027" y="6537"/>
                </a:cubicBezTo>
                <a:cubicBezTo>
                  <a:pt x="8592" y="6633"/>
                  <a:pt x="6297" y="5147"/>
                  <a:pt x="4399" y="5520"/>
                </a:cubicBezTo>
                <a:cubicBezTo>
                  <a:pt x="3404" y="5713"/>
                  <a:pt x="2267" y="6277"/>
                  <a:pt x="1576" y="7251"/>
                </a:cubicBezTo>
                <a:cubicBezTo>
                  <a:pt x="1239" y="7727"/>
                  <a:pt x="581" y="8888"/>
                  <a:pt x="598" y="10729"/>
                </a:cubicBezTo>
                <a:cubicBezTo>
                  <a:pt x="603" y="11475"/>
                  <a:pt x="788" y="11992"/>
                  <a:pt x="706" y="12738"/>
                </a:cubicBezTo>
                <a:cubicBezTo>
                  <a:pt x="668" y="13069"/>
                  <a:pt x="157" y="13056"/>
                  <a:pt x="157" y="13537"/>
                </a:cubicBezTo>
                <a:cubicBezTo>
                  <a:pt x="157" y="14018"/>
                  <a:pt x="243" y="14656"/>
                  <a:pt x="10" y="15131"/>
                </a:cubicBezTo>
                <a:cubicBezTo>
                  <a:pt x="-110" y="15324"/>
                  <a:pt x="973" y="14602"/>
                  <a:pt x="1092" y="13676"/>
                </a:cubicBezTo>
                <a:cubicBezTo>
                  <a:pt x="1206" y="12750"/>
                  <a:pt x="946" y="12877"/>
                  <a:pt x="946" y="12588"/>
                </a:cubicBezTo>
                <a:cubicBezTo>
                  <a:pt x="946" y="12341"/>
                  <a:pt x="945" y="10531"/>
                  <a:pt x="1174" y="9971"/>
                </a:cubicBezTo>
                <a:cubicBezTo>
                  <a:pt x="1418" y="11505"/>
                  <a:pt x="2055" y="11811"/>
                  <a:pt x="1898" y="12695"/>
                </a:cubicBezTo>
                <a:cubicBezTo>
                  <a:pt x="1724" y="13651"/>
                  <a:pt x="602" y="15240"/>
                  <a:pt x="717" y="15751"/>
                </a:cubicBezTo>
                <a:cubicBezTo>
                  <a:pt x="831" y="16263"/>
                  <a:pt x="956" y="19125"/>
                  <a:pt x="902" y="19733"/>
                </a:cubicBezTo>
                <a:cubicBezTo>
                  <a:pt x="842" y="20340"/>
                  <a:pt x="1554" y="20413"/>
                  <a:pt x="1554" y="20834"/>
                </a:cubicBezTo>
                <a:cubicBezTo>
                  <a:pt x="1554" y="21249"/>
                  <a:pt x="1794" y="21507"/>
                  <a:pt x="1794" y="21507"/>
                </a:cubicBezTo>
                <a:lnTo>
                  <a:pt x="3191" y="21507"/>
                </a:lnTo>
                <a:cubicBezTo>
                  <a:pt x="3191" y="21507"/>
                  <a:pt x="2902" y="20840"/>
                  <a:pt x="2788" y="20648"/>
                </a:cubicBezTo>
                <a:cubicBezTo>
                  <a:pt x="2674" y="20455"/>
                  <a:pt x="2244" y="20021"/>
                  <a:pt x="2244" y="19702"/>
                </a:cubicBezTo>
                <a:cubicBezTo>
                  <a:pt x="2244" y="19384"/>
                  <a:pt x="2179" y="18205"/>
                  <a:pt x="2190" y="17808"/>
                </a:cubicBezTo>
                <a:cubicBezTo>
                  <a:pt x="2201" y="17543"/>
                  <a:pt x="2147" y="16323"/>
                  <a:pt x="2348" y="16167"/>
                </a:cubicBezTo>
                <a:cubicBezTo>
                  <a:pt x="2353" y="16161"/>
                  <a:pt x="2369" y="16148"/>
                  <a:pt x="2380" y="16142"/>
                </a:cubicBezTo>
                <a:cubicBezTo>
                  <a:pt x="2804" y="17249"/>
                  <a:pt x="3740" y="19674"/>
                  <a:pt x="3767" y="20016"/>
                </a:cubicBezTo>
                <a:cubicBezTo>
                  <a:pt x="3794" y="20431"/>
                  <a:pt x="4517" y="20190"/>
                  <a:pt x="4556" y="20864"/>
                </a:cubicBezTo>
                <a:cubicBezTo>
                  <a:pt x="4566" y="21123"/>
                  <a:pt x="4975" y="21507"/>
                  <a:pt x="4975" y="21507"/>
                </a:cubicBezTo>
                <a:lnTo>
                  <a:pt x="6302" y="21507"/>
                </a:lnTo>
                <a:cubicBezTo>
                  <a:pt x="6090" y="21002"/>
                  <a:pt x="5970" y="20594"/>
                  <a:pt x="5692" y="20402"/>
                </a:cubicBezTo>
                <a:cubicBezTo>
                  <a:pt x="4550" y="19608"/>
                  <a:pt x="4224" y="17581"/>
                  <a:pt x="4137" y="16973"/>
                </a:cubicBezTo>
                <a:cubicBezTo>
                  <a:pt x="4050" y="16366"/>
                  <a:pt x="3702" y="16099"/>
                  <a:pt x="4311" y="14951"/>
                </a:cubicBezTo>
                <a:cubicBezTo>
                  <a:pt x="4556" y="14487"/>
                  <a:pt x="4687" y="13923"/>
                  <a:pt x="4861" y="13460"/>
                </a:cubicBezTo>
                <a:cubicBezTo>
                  <a:pt x="5014" y="13057"/>
                  <a:pt x="5219" y="12792"/>
                  <a:pt x="5371" y="12889"/>
                </a:cubicBezTo>
                <a:cubicBezTo>
                  <a:pt x="5659" y="13081"/>
                  <a:pt x="6035" y="13617"/>
                  <a:pt x="7166" y="13966"/>
                </a:cubicBezTo>
                <a:cubicBezTo>
                  <a:pt x="7797" y="14158"/>
                  <a:pt x="8809" y="14392"/>
                  <a:pt x="9897" y="14007"/>
                </a:cubicBezTo>
                <a:cubicBezTo>
                  <a:pt x="10430" y="13815"/>
                  <a:pt x="11103" y="13521"/>
                  <a:pt x="11294" y="13515"/>
                </a:cubicBezTo>
                <a:cubicBezTo>
                  <a:pt x="11386" y="13515"/>
                  <a:pt x="11462" y="13585"/>
                  <a:pt x="11484" y="13687"/>
                </a:cubicBezTo>
                <a:cubicBezTo>
                  <a:pt x="11750" y="15071"/>
                  <a:pt x="10592" y="19143"/>
                  <a:pt x="10478" y="19607"/>
                </a:cubicBezTo>
                <a:cubicBezTo>
                  <a:pt x="10342" y="20136"/>
                  <a:pt x="11164" y="19829"/>
                  <a:pt x="10930" y="20689"/>
                </a:cubicBezTo>
                <a:cubicBezTo>
                  <a:pt x="10843" y="21014"/>
                  <a:pt x="11326" y="21507"/>
                  <a:pt x="11326" y="21507"/>
                </a:cubicBezTo>
                <a:lnTo>
                  <a:pt x="12616" y="21507"/>
                </a:lnTo>
                <a:cubicBezTo>
                  <a:pt x="12605" y="20863"/>
                  <a:pt x="12333" y="20348"/>
                  <a:pt x="12131" y="20101"/>
                </a:cubicBezTo>
                <a:cubicBezTo>
                  <a:pt x="11680" y="19554"/>
                  <a:pt x="11849" y="18434"/>
                  <a:pt x="12121" y="17400"/>
                </a:cubicBezTo>
                <a:cubicBezTo>
                  <a:pt x="12121" y="17610"/>
                  <a:pt x="12126" y="17779"/>
                  <a:pt x="12137" y="17936"/>
                </a:cubicBezTo>
                <a:cubicBezTo>
                  <a:pt x="12164" y="18351"/>
                  <a:pt x="12501" y="19271"/>
                  <a:pt x="12386" y="19686"/>
                </a:cubicBezTo>
                <a:cubicBezTo>
                  <a:pt x="12272" y="20101"/>
                  <a:pt x="12822" y="20227"/>
                  <a:pt x="12789" y="20708"/>
                </a:cubicBezTo>
                <a:cubicBezTo>
                  <a:pt x="12756" y="21189"/>
                  <a:pt x="13148" y="21507"/>
                  <a:pt x="13148" y="21507"/>
                </a:cubicBezTo>
                <a:lnTo>
                  <a:pt x="14480" y="21501"/>
                </a:lnTo>
                <a:cubicBezTo>
                  <a:pt x="14480" y="21501"/>
                  <a:pt x="14192" y="20672"/>
                  <a:pt x="13991" y="20413"/>
                </a:cubicBezTo>
                <a:cubicBezTo>
                  <a:pt x="13789" y="20154"/>
                  <a:pt x="13426" y="19583"/>
                  <a:pt x="13404" y="18494"/>
                </a:cubicBezTo>
                <a:cubicBezTo>
                  <a:pt x="13393" y="17971"/>
                  <a:pt x="13360" y="15901"/>
                  <a:pt x="13501" y="15486"/>
                </a:cubicBezTo>
                <a:cubicBezTo>
                  <a:pt x="13643" y="15071"/>
                  <a:pt x="14013" y="13995"/>
                  <a:pt x="14138" y="13531"/>
                </a:cubicBezTo>
                <a:cubicBezTo>
                  <a:pt x="14307" y="12912"/>
                  <a:pt x="14889" y="12990"/>
                  <a:pt x="15629" y="11011"/>
                </a:cubicBezTo>
                <a:cubicBezTo>
                  <a:pt x="15841" y="10445"/>
                  <a:pt x="16101" y="9899"/>
                  <a:pt x="16460" y="9430"/>
                </a:cubicBezTo>
                <a:cubicBezTo>
                  <a:pt x="16873" y="8895"/>
                  <a:pt x="17043" y="8629"/>
                  <a:pt x="17043" y="8629"/>
                </a:cubicBezTo>
                <a:cubicBezTo>
                  <a:pt x="17043" y="8629"/>
                  <a:pt x="17335" y="9033"/>
                  <a:pt x="17688" y="9255"/>
                </a:cubicBezTo>
                <a:cubicBezTo>
                  <a:pt x="17949" y="9424"/>
                  <a:pt x="18669" y="9633"/>
                  <a:pt x="18973" y="9748"/>
                </a:cubicBezTo>
                <a:cubicBezTo>
                  <a:pt x="19109" y="9802"/>
                  <a:pt x="19217" y="9910"/>
                  <a:pt x="19282" y="10048"/>
                </a:cubicBezTo>
                <a:cubicBezTo>
                  <a:pt x="19592" y="10740"/>
                  <a:pt x="20039" y="10409"/>
                  <a:pt x="20039" y="10409"/>
                </a:cubicBezTo>
                <a:cubicBezTo>
                  <a:pt x="20039" y="10409"/>
                  <a:pt x="20326" y="10928"/>
                  <a:pt x="20810" y="10687"/>
                </a:cubicBezTo>
                <a:cubicBezTo>
                  <a:pt x="21300" y="10447"/>
                  <a:pt x="21349" y="9839"/>
                  <a:pt x="21408" y="9304"/>
                </a:cubicBezTo>
                <a:cubicBezTo>
                  <a:pt x="21490" y="8594"/>
                  <a:pt x="20898" y="8197"/>
                  <a:pt x="20615" y="7625"/>
                </a:cubicBezTo>
                <a:cubicBezTo>
                  <a:pt x="20408" y="7210"/>
                  <a:pt x="20321" y="6957"/>
                  <a:pt x="20212" y="6590"/>
                </a:cubicBezTo>
                <a:cubicBezTo>
                  <a:pt x="20103" y="6217"/>
                  <a:pt x="20006" y="6098"/>
                  <a:pt x="20142" y="5821"/>
                </a:cubicBezTo>
                <a:cubicBezTo>
                  <a:pt x="20278" y="5544"/>
                  <a:pt x="20217" y="5014"/>
                  <a:pt x="19320" y="4268"/>
                </a:cubicBezTo>
                <a:cubicBezTo>
                  <a:pt x="19227" y="4190"/>
                  <a:pt x="19131" y="4118"/>
                  <a:pt x="19033" y="4052"/>
                </a:cubicBezTo>
                <a:cubicBezTo>
                  <a:pt x="19484" y="3535"/>
                  <a:pt x="20017" y="2692"/>
                  <a:pt x="19848" y="1417"/>
                </a:cubicBezTo>
                <a:cubicBezTo>
                  <a:pt x="19647" y="-93"/>
                  <a:pt x="19174" y="-79"/>
                  <a:pt x="19028" y="251"/>
                </a:cubicBezTo>
                <a:cubicBezTo>
                  <a:pt x="18848" y="648"/>
                  <a:pt x="18602" y="1219"/>
                  <a:pt x="18395" y="2212"/>
                </a:cubicBezTo>
                <a:cubicBezTo>
                  <a:pt x="18308" y="2627"/>
                  <a:pt x="18184" y="3193"/>
                  <a:pt x="17923" y="3590"/>
                </a:cubicBezTo>
                <a:cubicBezTo>
                  <a:pt x="18059" y="3030"/>
                  <a:pt x="18097" y="2211"/>
                  <a:pt x="18037" y="1597"/>
                </a:cubicBezTo>
                <a:cubicBezTo>
                  <a:pt x="17975" y="966"/>
                  <a:pt x="17651" y="91"/>
                  <a:pt x="17425" y="7"/>
                </a:cubicBezTo>
                <a:close/>
              </a:path>
            </a:pathLst>
          </a:cu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6" name="소"/>
          <p:cNvSpPr/>
          <p:nvPr/>
        </p:nvSpPr>
        <p:spPr>
          <a:xfrm>
            <a:off x="8731599" y="4257799"/>
            <a:ext cx="443769" cy="269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7" h="21545" extrusionOk="0">
                <a:moveTo>
                  <a:pt x="18406" y="6"/>
                </a:moveTo>
                <a:cubicBezTo>
                  <a:pt x="18276" y="42"/>
                  <a:pt x="18137" y="245"/>
                  <a:pt x="18002" y="719"/>
                </a:cubicBezTo>
                <a:cubicBezTo>
                  <a:pt x="17367" y="1211"/>
                  <a:pt x="17198" y="455"/>
                  <a:pt x="16922" y="358"/>
                </a:cubicBezTo>
                <a:cubicBezTo>
                  <a:pt x="16647" y="261"/>
                  <a:pt x="16370" y="825"/>
                  <a:pt x="16646" y="1563"/>
                </a:cubicBezTo>
                <a:cubicBezTo>
                  <a:pt x="15824" y="1790"/>
                  <a:pt x="14731" y="1776"/>
                  <a:pt x="13583" y="808"/>
                </a:cubicBezTo>
                <a:cubicBezTo>
                  <a:pt x="13370" y="628"/>
                  <a:pt x="13134" y="530"/>
                  <a:pt x="12895" y="555"/>
                </a:cubicBezTo>
                <a:cubicBezTo>
                  <a:pt x="11366" y="716"/>
                  <a:pt x="8937" y="1036"/>
                  <a:pt x="7079" y="1404"/>
                </a:cubicBezTo>
                <a:cubicBezTo>
                  <a:pt x="4845" y="1848"/>
                  <a:pt x="3290" y="1731"/>
                  <a:pt x="2479" y="3519"/>
                </a:cubicBezTo>
                <a:lnTo>
                  <a:pt x="2481" y="3483"/>
                </a:lnTo>
                <a:cubicBezTo>
                  <a:pt x="2481" y="3483"/>
                  <a:pt x="1251" y="5269"/>
                  <a:pt x="583" y="11343"/>
                </a:cubicBezTo>
                <a:cubicBezTo>
                  <a:pt x="304" y="11737"/>
                  <a:pt x="179" y="12329"/>
                  <a:pt x="47" y="13313"/>
                </a:cubicBezTo>
                <a:cubicBezTo>
                  <a:pt x="-59" y="14113"/>
                  <a:pt x="47" y="15020"/>
                  <a:pt x="47" y="15020"/>
                </a:cubicBezTo>
                <a:cubicBezTo>
                  <a:pt x="533" y="14678"/>
                  <a:pt x="1030" y="12935"/>
                  <a:pt x="942" y="11462"/>
                </a:cubicBezTo>
                <a:cubicBezTo>
                  <a:pt x="1063" y="10205"/>
                  <a:pt x="1652" y="6464"/>
                  <a:pt x="2281" y="6156"/>
                </a:cubicBezTo>
                <a:cubicBezTo>
                  <a:pt x="2511" y="8306"/>
                  <a:pt x="3102" y="11155"/>
                  <a:pt x="1921" y="14029"/>
                </a:cubicBezTo>
                <a:cubicBezTo>
                  <a:pt x="1729" y="15969"/>
                  <a:pt x="1837" y="19104"/>
                  <a:pt x="1417" y="20501"/>
                </a:cubicBezTo>
                <a:lnTo>
                  <a:pt x="1670" y="20596"/>
                </a:lnTo>
                <a:cubicBezTo>
                  <a:pt x="1670" y="20596"/>
                  <a:pt x="1703" y="20912"/>
                  <a:pt x="1625" y="21545"/>
                </a:cubicBezTo>
                <a:lnTo>
                  <a:pt x="2879" y="21545"/>
                </a:lnTo>
                <a:cubicBezTo>
                  <a:pt x="2879" y="21545"/>
                  <a:pt x="2667" y="21089"/>
                  <a:pt x="2519" y="20457"/>
                </a:cubicBezTo>
                <a:cubicBezTo>
                  <a:pt x="2371" y="19825"/>
                  <a:pt x="2498" y="16804"/>
                  <a:pt x="3006" y="15470"/>
                </a:cubicBezTo>
                <a:cubicBezTo>
                  <a:pt x="3428" y="14696"/>
                  <a:pt x="3775" y="13780"/>
                  <a:pt x="4001" y="13000"/>
                </a:cubicBezTo>
                <a:cubicBezTo>
                  <a:pt x="4239" y="12858"/>
                  <a:pt x="4531" y="12716"/>
                  <a:pt x="4864" y="12611"/>
                </a:cubicBezTo>
                <a:lnTo>
                  <a:pt x="4639" y="15203"/>
                </a:lnTo>
                <a:cubicBezTo>
                  <a:pt x="4639" y="15203"/>
                  <a:pt x="5252" y="17632"/>
                  <a:pt x="5433" y="18667"/>
                </a:cubicBezTo>
                <a:cubicBezTo>
                  <a:pt x="5588" y="19553"/>
                  <a:pt x="5609" y="20585"/>
                  <a:pt x="5609" y="20585"/>
                </a:cubicBezTo>
                <a:lnTo>
                  <a:pt x="5873" y="20712"/>
                </a:lnTo>
                <a:cubicBezTo>
                  <a:pt x="5929" y="21326"/>
                  <a:pt x="6046" y="21545"/>
                  <a:pt x="6046" y="21545"/>
                </a:cubicBezTo>
                <a:lnTo>
                  <a:pt x="7273" y="21545"/>
                </a:lnTo>
                <a:cubicBezTo>
                  <a:pt x="5363" y="17861"/>
                  <a:pt x="6017" y="13841"/>
                  <a:pt x="6319" y="12497"/>
                </a:cubicBezTo>
                <a:cubicBezTo>
                  <a:pt x="6513" y="12530"/>
                  <a:pt x="6711" y="12583"/>
                  <a:pt x="6913" y="12661"/>
                </a:cubicBezTo>
                <a:cubicBezTo>
                  <a:pt x="8430" y="13251"/>
                  <a:pt x="9964" y="13797"/>
                  <a:pt x="11341" y="13627"/>
                </a:cubicBezTo>
                <a:cubicBezTo>
                  <a:pt x="11321" y="14595"/>
                  <a:pt x="11350" y="15634"/>
                  <a:pt x="11373" y="16347"/>
                </a:cubicBezTo>
                <a:cubicBezTo>
                  <a:pt x="11419" y="17769"/>
                  <a:pt x="10988" y="20474"/>
                  <a:pt x="10988" y="20474"/>
                </a:cubicBezTo>
                <a:lnTo>
                  <a:pt x="11240" y="20615"/>
                </a:lnTo>
                <a:cubicBezTo>
                  <a:pt x="11240" y="20615"/>
                  <a:pt x="11195" y="21245"/>
                  <a:pt x="11408" y="21545"/>
                </a:cubicBezTo>
                <a:lnTo>
                  <a:pt x="12403" y="21545"/>
                </a:lnTo>
                <a:cubicBezTo>
                  <a:pt x="11731" y="20234"/>
                  <a:pt x="12064" y="17577"/>
                  <a:pt x="12393" y="16874"/>
                </a:cubicBezTo>
                <a:cubicBezTo>
                  <a:pt x="12529" y="16581"/>
                  <a:pt x="12650" y="15573"/>
                  <a:pt x="12746" y="14496"/>
                </a:cubicBezTo>
                <a:cubicBezTo>
                  <a:pt x="12830" y="15210"/>
                  <a:pt x="12951" y="15729"/>
                  <a:pt x="13108" y="16114"/>
                </a:cubicBezTo>
                <a:cubicBezTo>
                  <a:pt x="13681" y="17523"/>
                  <a:pt x="13742" y="20554"/>
                  <a:pt x="13742" y="20554"/>
                </a:cubicBezTo>
                <a:lnTo>
                  <a:pt x="13983" y="20715"/>
                </a:lnTo>
                <a:cubicBezTo>
                  <a:pt x="13983" y="20715"/>
                  <a:pt x="14035" y="21312"/>
                  <a:pt x="14240" y="21545"/>
                </a:cubicBezTo>
                <a:lnTo>
                  <a:pt x="15320" y="21545"/>
                </a:lnTo>
                <a:cubicBezTo>
                  <a:pt x="15320" y="21545"/>
                  <a:pt x="14239" y="19951"/>
                  <a:pt x="14303" y="15822"/>
                </a:cubicBezTo>
                <a:cubicBezTo>
                  <a:pt x="14309" y="15469"/>
                  <a:pt x="14259" y="13973"/>
                  <a:pt x="14225" y="12969"/>
                </a:cubicBezTo>
                <a:cubicBezTo>
                  <a:pt x="14499" y="12708"/>
                  <a:pt x="14738" y="12286"/>
                  <a:pt x="14898" y="11607"/>
                </a:cubicBezTo>
                <a:cubicBezTo>
                  <a:pt x="15809" y="7427"/>
                  <a:pt x="17536" y="6689"/>
                  <a:pt x="18321" y="6900"/>
                </a:cubicBezTo>
                <a:cubicBezTo>
                  <a:pt x="19105" y="7110"/>
                  <a:pt x="19444" y="6865"/>
                  <a:pt x="19995" y="6514"/>
                </a:cubicBezTo>
                <a:cubicBezTo>
                  <a:pt x="20610" y="7392"/>
                  <a:pt x="20758" y="7111"/>
                  <a:pt x="20928" y="7111"/>
                </a:cubicBezTo>
                <a:cubicBezTo>
                  <a:pt x="21097" y="7111"/>
                  <a:pt x="21202" y="6584"/>
                  <a:pt x="21372" y="6197"/>
                </a:cubicBezTo>
                <a:cubicBezTo>
                  <a:pt x="21541" y="5811"/>
                  <a:pt x="21288" y="5285"/>
                  <a:pt x="21097" y="5110"/>
                </a:cubicBezTo>
                <a:cubicBezTo>
                  <a:pt x="20906" y="4934"/>
                  <a:pt x="20142" y="3246"/>
                  <a:pt x="19888" y="2193"/>
                </a:cubicBezTo>
                <a:cubicBezTo>
                  <a:pt x="19634" y="1139"/>
                  <a:pt x="19126" y="1316"/>
                  <a:pt x="18935" y="719"/>
                </a:cubicBezTo>
                <a:cubicBezTo>
                  <a:pt x="18816" y="346"/>
                  <a:pt x="18622" y="-55"/>
                  <a:pt x="18406" y="6"/>
                </a:cubicBezTo>
                <a:close/>
              </a:path>
            </a:pathLst>
          </a:custGeom>
          <a:solidFill>
            <a:srgbClr val="00B05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7" name="Machine Learning…"/>
          <p:cNvSpPr txBox="1"/>
          <p:nvPr/>
        </p:nvSpPr>
        <p:spPr>
          <a:xfrm>
            <a:off x="432961" y="5650892"/>
            <a:ext cx="114903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t>Machine Learning </a:t>
            </a:r>
          </a:p>
          <a:p>
            <a:pPr algn="ctr">
              <a:defRPr sz="1000">
                <a:solidFill>
                  <a:srgbClr val="FF001C"/>
                </a:solidFill>
              </a:defRPr>
            </a:pPr>
            <a:r>
              <a:t>-concept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0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811" name="직사각형 74"/>
          <p:cNvSpPr txBox="1"/>
          <p:nvPr/>
        </p:nvSpPr>
        <p:spPr>
          <a:xfrm>
            <a:off x="2109801" y="894277"/>
            <a:ext cx="157899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KNN 동작 확인하기</a:t>
            </a:r>
          </a:p>
        </p:txBody>
      </p:sp>
      <p:sp>
        <p:nvSpPr>
          <p:cNvPr id="812" name="이등변 삼각형 75"/>
          <p:cNvSpPr/>
          <p:nvPr/>
        </p:nvSpPr>
        <p:spPr>
          <a:xfrm rot="5400000">
            <a:off x="10811901" y="4587275"/>
            <a:ext cx="237745" cy="197372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16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813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4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5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33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831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829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827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817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821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818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19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20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825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822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823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824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826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828" name="그림 92" descr="그림 92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830" name="그림 90" descr="그림 90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832" name="그림 88" descr="그림 8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40" name="그룹 99"/>
          <p:cNvGrpSpPr/>
          <p:nvPr/>
        </p:nvGrpSpPr>
        <p:grpSpPr>
          <a:xfrm>
            <a:off x="1963933" y="5640474"/>
            <a:ext cx="9839764" cy="791513"/>
            <a:chOff x="0" y="0"/>
            <a:chExt cx="9839762" cy="791512"/>
          </a:xfrm>
        </p:grpSpPr>
        <p:sp>
          <p:nvSpPr>
            <p:cNvPr id="834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5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리스트나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튜플에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저장된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데이터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하나하나를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요소</a:t>
              </a:r>
              <a:r>
                <a:rPr dirty="0"/>
                <a:t>(Element)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라고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부릅니다</a:t>
              </a:r>
              <a:r>
                <a:rPr dirty="0"/>
                <a:t>.</a:t>
              </a:r>
            </a:p>
          </p:txBody>
        </p:sp>
        <p:grpSp>
          <p:nvGrpSpPr>
            <p:cNvPr id="838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836" name="그림 104" descr="그림 104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37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839" name="그림 103" descr="그림 103"/>
            <p:cNvPicPr>
              <a:picLocks noChangeAspect="1"/>
            </p:cNvPicPr>
            <p:nvPr/>
          </p:nvPicPr>
          <p:blipFill>
            <a:blip r:embed="rId8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43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841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2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844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dirty="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rPr dirty="0"/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845" name="https://adotg.github.io/knn-what-how-why/   (MIT-License)"/>
          <p:cNvSpPr txBox="1"/>
          <p:nvPr/>
        </p:nvSpPr>
        <p:spPr>
          <a:xfrm>
            <a:off x="2099158" y="1704159"/>
            <a:ext cx="343031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100263" indent="-100263">
              <a:buSzPct val="100000"/>
              <a:buChar char="•"/>
              <a:defRPr sz="1000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9"/>
              </a:rPr>
              <a:t>https://adotg.github.io/knn-what-how-why/</a:t>
            </a:r>
            <a:r>
              <a:t>   (MIT-License)</a:t>
            </a:r>
          </a:p>
        </p:txBody>
      </p:sp>
      <p:pic>
        <p:nvPicPr>
          <p:cNvPr id="846" name="knn_vid.mov" descr="knn_vid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2831643" y="2032704"/>
            <a:ext cx="8000444" cy="3458576"/>
          </a:xfrm>
          <a:prstGeom prst="rect">
            <a:avLst/>
          </a:prstGeom>
          <a:ln w="12700">
            <a:miter lim="400000"/>
          </a:ln>
        </p:spPr>
      </p:pic>
      <p:sp>
        <p:nvSpPr>
          <p:cNvPr id="847" name="KNN 알고리즘이 새로운 데이터를 분류하는 과정을 확인 해 봅시다."/>
          <p:cNvSpPr txBox="1"/>
          <p:nvPr/>
        </p:nvSpPr>
        <p:spPr>
          <a:xfrm>
            <a:off x="2099158" y="1366720"/>
            <a:ext cx="3471501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/>
            </a:lvl1pPr>
          </a:lstStyle>
          <a:p>
            <a:r>
              <a:t>KNN 알고리즘이 새로운 데이터를 분류하는 과정을 확인 해 봅시다. </a:t>
            </a:r>
          </a:p>
        </p:txBody>
      </p:sp>
      <p:sp>
        <p:nvSpPr>
          <p:cNvPr id="848" name="Machine Learning…"/>
          <p:cNvSpPr txBox="1"/>
          <p:nvPr/>
        </p:nvSpPr>
        <p:spPr>
          <a:xfrm>
            <a:off x="430698" y="5353856"/>
            <a:ext cx="111375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rPr dirty="0"/>
              <a:t>Machine Learning</a:t>
            </a:r>
          </a:p>
          <a:p>
            <a:pPr algn="ctr">
              <a:defRPr sz="1000">
                <a:solidFill>
                  <a:srgbClr val="FF001C"/>
                </a:solidFill>
              </a:defRPr>
            </a:pPr>
            <a:r>
              <a:rPr dirty="0"/>
              <a:t>-Use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33" fill="hold"/>
                                        <p:tgtEl>
                                          <p:spTgt spid="8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4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0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51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852" name="직사각형 73"/>
          <p:cNvSpPr txBox="1"/>
          <p:nvPr/>
        </p:nvSpPr>
        <p:spPr>
          <a:xfrm>
            <a:off x="2097750" y="1288863"/>
            <a:ext cx="7220091" cy="736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000"/>
            </a:pPr>
            <a:r>
              <a:t>KNN (K-Nearest Neighbor, 최근접 이웃) 알고리즘은 데이터의 비슷함에 따라 종류를 분류합니다. </a:t>
            </a:r>
          </a:p>
          <a:p>
            <a:pPr marL="100263" indent="-100263">
              <a:lnSpc>
                <a:spcPct val="150000"/>
              </a:lnSpc>
              <a:buSzPct val="100000"/>
              <a:buChar char="•"/>
              <a:defRPr sz="1000"/>
            </a:pPr>
            <a:r>
              <a:t>데이터의 흡사함은 좌표계에서 데이터간의 거리를 측정하여, 거리가 가까운 것을 비슷하다고 판단합니다. </a:t>
            </a:r>
          </a:p>
          <a:p>
            <a:pPr marL="100263" indent="-100263">
              <a:lnSpc>
                <a:spcPct val="150000"/>
              </a:lnSpc>
              <a:buSzPct val="100000"/>
              <a:buChar char="•"/>
              <a:defRPr sz="1000"/>
            </a:pPr>
            <a:r>
              <a:t>가장 근접한 K개의 데이터의 카테고리로 새로운 데이터를 분류합니다.</a:t>
            </a:r>
          </a:p>
        </p:txBody>
      </p:sp>
      <p:sp>
        <p:nvSpPr>
          <p:cNvPr id="853" name="직사각형 74"/>
          <p:cNvSpPr txBox="1"/>
          <p:nvPr/>
        </p:nvSpPr>
        <p:spPr>
          <a:xfrm>
            <a:off x="2109801" y="894277"/>
            <a:ext cx="71915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K Value</a:t>
            </a:r>
          </a:p>
        </p:txBody>
      </p:sp>
      <p:sp>
        <p:nvSpPr>
          <p:cNvPr id="854" name="이등변 삼각형 75"/>
          <p:cNvSpPr/>
          <p:nvPr/>
        </p:nvSpPr>
        <p:spPr>
          <a:xfrm rot="5400000">
            <a:off x="10811901" y="5001359"/>
            <a:ext cx="237745" cy="197372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58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855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6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7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75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873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871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869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859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863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860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61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62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867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864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865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866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868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870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872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874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82" name="그룹 99"/>
          <p:cNvGrpSpPr/>
          <p:nvPr/>
        </p:nvGrpSpPr>
        <p:grpSpPr>
          <a:xfrm>
            <a:off x="1963933" y="5595573"/>
            <a:ext cx="9839764" cy="791513"/>
            <a:chOff x="0" y="0"/>
            <a:chExt cx="9839762" cy="791512"/>
          </a:xfrm>
        </p:grpSpPr>
        <p:sp>
          <p:nvSpPr>
            <p:cNvPr id="876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7" name="TextBox 101"/>
            <p:cNvSpPr txBox="1"/>
            <p:nvPr/>
          </p:nvSpPr>
          <p:spPr>
            <a:xfrm>
              <a:off x="961677" y="318280"/>
              <a:ext cx="8347145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KNN은 미리 설정되어있는 레이블을 가지고 학습하는 지도 학습 알고리즘입니다.</a:t>
              </a:r>
            </a:p>
          </p:txBody>
        </p:sp>
        <p:grpSp>
          <p:nvGrpSpPr>
            <p:cNvPr id="880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878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79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881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85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883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4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886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887" name="직사각형"/>
          <p:cNvSpPr/>
          <p:nvPr/>
        </p:nvSpPr>
        <p:spPr>
          <a:xfrm>
            <a:off x="2375037" y="2287788"/>
            <a:ext cx="2822084" cy="263434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88" name="직사각형"/>
          <p:cNvSpPr/>
          <p:nvPr/>
        </p:nvSpPr>
        <p:spPr>
          <a:xfrm>
            <a:off x="5472773" y="2287788"/>
            <a:ext cx="2822084" cy="263434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89" name="직사각형"/>
          <p:cNvSpPr/>
          <p:nvPr/>
        </p:nvSpPr>
        <p:spPr>
          <a:xfrm>
            <a:off x="8570509" y="2287788"/>
            <a:ext cx="2822084" cy="263434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90" name="집"/>
          <p:cNvSpPr/>
          <p:nvPr/>
        </p:nvSpPr>
        <p:spPr>
          <a:xfrm>
            <a:off x="4673383" y="2898043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001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1" name="집"/>
          <p:cNvSpPr/>
          <p:nvPr/>
        </p:nvSpPr>
        <p:spPr>
          <a:xfrm>
            <a:off x="3861630" y="2435610"/>
            <a:ext cx="328957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001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2" name="집"/>
          <p:cNvSpPr/>
          <p:nvPr/>
        </p:nvSpPr>
        <p:spPr>
          <a:xfrm>
            <a:off x="3969918" y="3457638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001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3" name="집"/>
          <p:cNvSpPr/>
          <p:nvPr/>
        </p:nvSpPr>
        <p:spPr>
          <a:xfrm>
            <a:off x="3524095" y="3927485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3ABCD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4" name="집"/>
          <p:cNvSpPr/>
          <p:nvPr/>
        </p:nvSpPr>
        <p:spPr>
          <a:xfrm>
            <a:off x="3003563" y="3457638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3ABCD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5" name="집"/>
          <p:cNvSpPr/>
          <p:nvPr/>
        </p:nvSpPr>
        <p:spPr>
          <a:xfrm>
            <a:off x="2472947" y="2435610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3ABCD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6" name="집"/>
          <p:cNvSpPr/>
          <p:nvPr/>
        </p:nvSpPr>
        <p:spPr>
          <a:xfrm>
            <a:off x="4673383" y="4467078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001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7" name="집"/>
          <p:cNvSpPr/>
          <p:nvPr/>
        </p:nvSpPr>
        <p:spPr>
          <a:xfrm>
            <a:off x="3621601" y="3281679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3">
              <a:lumOff val="-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8" name="직사각형 73"/>
          <p:cNvSpPr txBox="1"/>
          <p:nvPr/>
        </p:nvSpPr>
        <p:spPr>
          <a:xfrm>
            <a:off x="3999949" y="2972024"/>
            <a:ext cx="429897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K = 1</a:t>
            </a:r>
          </a:p>
        </p:txBody>
      </p:sp>
      <p:sp>
        <p:nvSpPr>
          <p:cNvPr id="899" name="직사각형 73"/>
          <p:cNvSpPr txBox="1"/>
          <p:nvPr/>
        </p:nvSpPr>
        <p:spPr>
          <a:xfrm>
            <a:off x="2420191" y="4984381"/>
            <a:ext cx="2409985" cy="49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rPr dirty="0" err="1"/>
              <a:t>새로운</a:t>
            </a:r>
            <a:r>
              <a:rPr dirty="0"/>
              <a:t> </a:t>
            </a:r>
            <a:r>
              <a:rPr dirty="0" err="1"/>
              <a:t>데이터를</a:t>
            </a:r>
            <a:r>
              <a:rPr dirty="0"/>
              <a:t> </a:t>
            </a:r>
            <a:r>
              <a:rPr dirty="0" err="1"/>
              <a:t>가장</a:t>
            </a:r>
            <a:r>
              <a:rPr dirty="0"/>
              <a:t> </a:t>
            </a:r>
            <a:r>
              <a:rPr dirty="0" err="1"/>
              <a:t>가까운</a:t>
            </a:r>
            <a:r>
              <a:rPr dirty="0"/>
              <a:t> 1개의 </a:t>
            </a:r>
            <a:r>
              <a:rPr dirty="0" err="1"/>
              <a:t>데이터와</a:t>
            </a:r>
            <a:r>
              <a:rPr dirty="0"/>
              <a:t> </a:t>
            </a:r>
            <a:r>
              <a:rPr dirty="0" err="1"/>
              <a:t>같은</a:t>
            </a:r>
            <a:r>
              <a:rPr dirty="0"/>
              <a:t> </a:t>
            </a:r>
            <a:r>
              <a:rPr dirty="0" err="1"/>
              <a:t>카테고리로</a:t>
            </a:r>
            <a:r>
              <a:rPr dirty="0"/>
              <a:t> </a:t>
            </a:r>
            <a:r>
              <a:rPr dirty="0" err="1"/>
              <a:t>분류합니다</a:t>
            </a:r>
            <a:r>
              <a:rPr dirty="0"/>
              <a:t>.</a:t>
            </a:r>
          </a:p>
        </p:txBody>
      </p:sp>
      <p:sp>
        <p:nvSpPr>
          <p:cNvPr id="900" name="원"/>
          <p:cNvSpPr/>
          <p:nvPr/>
        </p:nvSpPr>
        <p:spPr>
          <a:xfrm>
            <a:off x="3424123" y="3058063"/>
            <a:ext cx="723912" cy="723911"/>
          </a:xfrm>
          <a:prstGeom prst="ellipse">
            <a:avLst/>
          </a:prstGeom>
          <a:ln w="25400">
            <a:solidFill>
              <a:schemeClr val="accent4"/>
            </a:solidFill>
            <a:prstDash val="sysDot"/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1" name="집"/>
          <p:cNvSpPr/>
          <p:nvPr/>
        </p:nvSpPr>
        <p:spPr>
          <a:xfrm>
            <a:off x="7819555" y="2891040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001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2" name="집"/>
          <p:cNvSpPr/>
          <p:nvPr/>
        </p:nvSpPr>
        <p:spPr>
          <a:xfrm>
            <a:off x="7007803" y="2428608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001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3" name="집"/>
          <p:cNvSpPr/>
          <p:nvPr/>
        </p:nvSpPr>
        <p:spPr>
          <a:xfrm>
            <a:off x="7116090" y="3450636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001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4" name="집"/>
          <p:cNvSpPr/>
          <p:nvPr/>
        </p:nvSpPr>
        <p:spPr>
          <a:xfrm>
            <a:off x="6670267" y="3920482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3ABCD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5" name="집"/>
          <p:cNvSpPr/>
          <p:nvPr/>
        </p:nvSpPr>
        <p:spPr>
          <a:xfrm>
            <a:off x="6089705" y="3457638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3ABCD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6" name="집"/>
          <p:cNvSpPr/>
          <p:nvPr/>
        </p:nvSpPr>
        <p:spPr>
          <a:xfrm>
            <a:off x="5619119" y="2428608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3ABCD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7" name="집"/>
          <p:cNvSpPr/>
          <p:nvPr/>
        </p:nvSpPr>
        <p:spPr>
          <a:xfrm>
            <a:off x="7819555" y="4460076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001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8" name="집"/>
          <p:cNvSpPr/>
          <p:nvPr/>
        </p:nvSpPr>
        <p:spPr>
          <a:xfrm>
            <a:off x="6767773" y="3274677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3">
              <a:lumOff val="-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09" name="직사각형 73"/>
          <p:cNvSpPr txBox="1"/>
          <p:nvPr/>
        </p:nvSpPr>
        <p:spPr>
          <a:xfrm>
            <a:off x="7065619" y="2976479"/>
            <a:ext cx="429897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K = 3</a:t>
            </a:r>
          </a:p>
        </p:txBody>
      </p:sp>
      <p:sp>
        <p:nvSpPr>
          <p:cNvPr id="910" name="원"/>
          <p:cNvSpPr/>
          <p:nvPr/>
        </p:nvSpPr>
        <p:spPr>
          <a:xfrm>
            <a:off x="6225239" y="2770424"/>
            <a:ext cx="1317152" cy="1317153"/>
          </a:xfrm>
          <a:prstGeom prst="ellipse">
            <a:avLst/>
          </a:prstGeom>
          <a:ln w="25400">
            <a:solidFill>
              <a:schemeClr val="accent4"/>
            </a:solidFill>
            <a:prstDash val="sysDot"/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1" name="사각형"/>
          <p:cNvSpPr/>
          <p:nvPr/>
        </p:nvSpPr>
        <p:spPr>
          <a:xfrm>
            <a:off x="2475989" y="4691900"/>
            <a:ext cx="120305" cy="120305"/>
          </a:xfrm>
          <a:prstGeom prst="rect">
            <a:avLst/>
          </a:prstGeom>
          <a:solidFill>
            <a:srgbClr val="3ABCD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2" name="B동"/>
          <p:cNvSpPr txBox="1"/>
          <p:nvPr/>
        </p:nvSpPr>
        <p:spPr>
          <a:xfrm>
            <a:off x="2611472" y="4654506"/>
            <a:ext cx="259791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r>
              <a:t>B동</a:t>
            </a:r>
          </a:p>
        </p:txBody>
      </p:sp>
      <p:sp>
        <p:nvSpPr>
          <p:cNvPr id="913" name="사각형"/>
          <p:cNvSpPr/>
          <p:nvPr/>
        </p:nvSpPr>
        <p:spPr>
          <a:xfrm>
            <a:off x="2481360" y="4523209"/>
            <a:ext cx="120305" cy="120305"/>
          </a:xfrm>
          <a:prstGeom prst="rect">
            <a:avLst/>
          </a:prstGeom>
          <a:solidFill>
            <a:srgbClr val="FF001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4" name="A동"/>
          <p:cNvSpPr txBox="1"/>
          <p:nvPr/>
        </p:nvSpPr>
        <p:spPr>
          <a:xfrm>
            <a:off x="2624172" y="4477948"/>
            <a:ext cx="259791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r>
              <a:t>A동</a:t>
            </a:r>
          </a:p>
        </p:txBody>
      </p:sp>
      <p:sp>
        <p:nvSpPr>
          <p:cNvPr id="915" name="사각형"/>
          <p:cNvSpPr/>
          <p:nvPr/>
        </p:nvSpPr>
        <p:spPr>
          <a:xfrm>
            <a:off x="5570170" y="4686772"/>
            <a:ext cx="120305" cy="120305"/>
          </a:xfrm>
          <a:prstGeom prst="rect">
            <a:avLst/>
          </a:prstGeom>
          <a:solidFill>
            <a:srgbClr val="3ABCD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6" name="B동"/>
          <p:cNvSpPr txBox="1"/>
          <p:nvPr/>
        </p:nvSpPr>
        <p:spPr>
          <a:xfrm>
            <a:off x="5705653" y="4649378"/>
            <a:ext cx="259792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r>
              <a:t>B동</a:t>
            </a:r>
          </a:p>
        </p:txBody>
      </p:sp>
      <p:sp>
        <p:nvSpPr>
          <p:cNvPr id="917" name="사각형"/>
          <p:cNvSpPr/>
          <p:nvPr/>
        </p:nvSpPr>
        <p:spPr>
          <a:xfrm>
            <a:off x="5575542" y="4518081"/>
            <a:ext cx="120305" cy="120305"/>
          </a:xfrm>
          <a:prstGeom prst="rect">
            <a:avLst/>
          </a:prstGeom>
          <a:solidFill>
            <a:srgbClr val="FF001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8" name="A동"/>
          <p:cNvSpPr txBox="1"/>
          <p:nvPr/>
        </p:nvSpPr>
        <p:spPr>
          <a:xfrm>
            <a:off x="5718353" y="4472820"/>
            <a:ext cx="259792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r>
              <a:t>A동</a:t>
            </a:r>
          </a:p>
        </p:txBody>
      </p:sp>
      <p:sp>
        <p:nvSpPr>
          <p:cNvPr id="919" name="내 집은 A동에 있구나!"/>
          <p:cNvSpPr/>
          <p:nvPr/>
        </p:nvSpPr>
        <p:spPr>
          <a:xfrm>
            <a:off x="2491173" y="2850915"/>
            <a:ext cx="1370457" cy="353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3" y="0"/>
                </a:moveTo>
                <a:cubicBezTo>
                  <a:pt x="216" y="0"/>
                  <a:pt x="0" y="611"/>
                  <a:pt x="0" y="1369"/>
                </a:cubicBezTo>
                <a:lnTo>
                  <a:pt x="0" y="14175"/>
                </a:lnTo>
                <a:cubicBezTo>
                  <a:pt x="0" y="14933"/>
                  <a:pt x="216" y="15544"/>
                  <a:pt x="483" y="15544"/>
                </a:cubicBezTo>
                <a:lnTo>
                  <a:pt x="18720" y="15544"/>
                </a:lnTo>
                <a:lnTo>
                  <a:pt x="19693" y="21600"/>
                </a:lnTo>
                <a:lnTo>
                  <a:pt x="20660" y="15544"/>
                </a:lnTo>
                <a:lnTo>
                  <a:pt x="21117" y="15544"/>
                </a:lnTo>
                <a:cubicBezTo>
                  <a:pt x="21384" y="15544"/>
                  <a:pt x="21600" y="14933"/>
                  <a:pt x="21600" y="14175"/>
                </a:cubicBezTo>
                <a:lnTo>
                  <a:pt x="21600" y="1369"/>
                </a:lnTo>
                <a:cubicBezTo>
                  <a:pt x="21600" y="611"/>
                  <a:pt x="21384" y="0"/>
                  <a:pt x="21117" y="0"/>
                </a:cubicBezTo>
                <a:lnTo>
                  <a:pt x="483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FF001C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dirty="0"/>
              <a:t>내 </a:t>
            </a:r>
            <a:r>
              <a:rPr dirty="0" err="1"/>
              <a:t>집은</a:t>
            </a:r>
            <a:r>
              <a:rPr dirty="0"/>
              <a:t> </a:t>
            </a:r>
            <a:r>
              <a:rPr dirty="0" err="1"/>
              <a:t>A동에</a:t>
            </a:r>
            <a:r>
              <a:rPr dirty="0"/>
              <a:t> </a:t>
            </a:r>
            <a:r>
              <a:rPr dirty="0" err="1"/>
              <a:t>있구나</a:t>
            </a:r>
            <a:r>
              <a:rPr dirty="0"/>
              <a:t>!</a:t>
            </a:r>
          </a:p>
        </p:txBody>
      </p:sp>
      <p:sp>
        <p:nvSpPr>
          <p:cNvPr id="920" name="아닌가.. B동인가?"/>
          <p:cNvSpPr/>
          <p:nvPr/>
        </p:nvSpPr>
        <p:spPr>
          <a:xfrm>
            <a:off x="5656113" y="2850915"/>
            <a:ext cx="1258888" cy="322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3" y="0"/>
                </a:moveTo>
                <a:cubicBezTo>
                  <a:pt x="216" y="0"/>
                  <a:pt x="0" y="611"/>
                  <a:pt x="0" y="1369"/>
                </a:cubicBezTo>
                <a:lnTo>
                  <a:pt x="0" y="14175"/>
                </a:lnTo>
                <a:cubicBezTo>
                  <a:pt x="0" y="14933"/>
                  <a:pt x="216" y="15544"/>
                  <a:pt x="483" y="15544"/>
                </a:cubicBezTo>
                <a:lnTo>
                  <a:pt x="18720" y="15544"/>
                </a:lnTo>
                <a:lnTo>
                  <a:pt x="19693" y="21600"/>
                </a:lnTo>
                <a:lnTo>
                  <a:pt x="20660" y="15544"/>
                </a:lnTo>
                <a:lnTo>
                  <a:pt x="21117" y="15544"/>
                </a:lnTo>
                <a:cubicBezTo>
                  <a:pt x="21384" y="15544"/>
                  <a:pt x="21600" y="14933"/>
                  <a:pt x="21600" y="14175"/>
                </a:cubicBezTo>
                <a:lnTo>
                  <a:pt x="21600" y="1369"/>
                </a:lnTo>
                <a:cubicBezTo>
                  <a:pt x="21600" y="611"/>
                  <a:pt x="21384" y="0"/>
                  <a:pt x="21117" y="0"/>
                </a:cubicBezTo>
                <a:lnTo>
                  <a:pt x="483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3ABCD2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dirty="0" err="1"/>
              <a:t>아닌가</a:t>
            </a:r>
            <a:r>
              <a:rPr dirty="0"/>
              <a:t>.. </a:t>
            </a:r>
            <a:r>
              <a:rPr dirty="0" err="1"/>
              <a:t>B동인가</a:t>
            </a:r>
            <a:r>
              <a:rPr dirty="0"/>
              <a:t>?</a:t>
            </a:r>
          </a:p>
        </p:txBody>
      </p:sp>
      <p:sp>
        <p:nvSpPr>
          <p:cNvPr id="921" name="직사각형 73"/>
          <p:cNvSpPr txBox="1"/>
          <p:nvPr/>
        </p:nvSpPr>
        <p:spPr>
          <a:xfrm>
            <a:off x="5729583" y="4984381"/>
            <a:ext cx="2409986" cy="49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새로운 데이터를 가장 가까운 3개의 데이터와 같은 카테고리로 분류합니다.</a:t>
            </a:r>
          </a:p>
        </p:txBody>
      </p:sp>
      <p:sp>
        <p:nvSpPr>
          <p:cNvPr id="922" name="직사각형 73"/>
          <p:cNvSpPr txBox="1"/>
          <p:nvPr/>
        </p:nvSpPr>
        <p:spPr>
          <a:xfrm>
            <a:off x="10249686" y="2972024"/>
            <a:ext cx="429897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K = 5</a:t>
            </a:r>
          </a:p>
        </p:txBody>
      </p:sp>
      <p:sp>
        <p:nvSpPr>
          <p:cNvPr id="923" name="직사각형 73"/>
          <p:cNvSpPr txBox="1"/>
          <p:nvPr/>
        </p:nvSpPr>
        <p:spPr>
          <a:xfrm>
            <a:off x="8776558" y="4984381"/>
            <a:ext cx="2409985" cy="49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새로운 데이터를 가장 가까운 3개의 데이터와 같은 카테고리로 분류합니다.</a:t>
            </a:r>
          </a:p>
        </p:txBody>
      </p:sp>
      <p:sp>
        <p:nvSpPr>
          <p:cNvPr id="924" name="집"/>
          <p:cNvSpPr/>
          <p:nvPr/>
        </p:nvSpPr>
        <p:spPr>
          <a:xfrm>
            <a:off x="10913736" y="2891040"/>
            <a:ext cx="328957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001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25" name="집"/>
          <p:cNvSpPr/>
          <p:nvPr/>
        </p:nvSpPr>
        <p:spPr>
          <a:xfrm>
            <a:off x="10101984" y="2428608"/>
            <a:ext cx="328957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001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26" name="집"/>
          <p:cNvSpPr/>
          <p:nvPr/>
        </p:nvSpPr>
        <p:spPr>
          <a:xfrm>
            <a:off x="10210272" y="3450636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001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27" name="집"/>
          <p:cNvSpPr/>
          <p:nvPr/>
        </p:nvSpPr>
        <p:spPr>
          <a:xfrm>
            <a:off x="9764448" y="3920482"/>
            <a:ext cx="328957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3ABCD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28" name="집"/>
          <p:cNvSpPr/>
          <p:nvPr/>
        </p:nvSpPr>
        <p:spPr>
          <a:xfrm>
            <a:off x="9183886" y="3457638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3ABCD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29" name="집"/>
          <p:cNvSpPr/>
          <p:nvPr/>
        </p:nvSpPr>
        <p:spPr>
          <a:xfrm>
            <a:off x="8713300" y="2428608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3ABCD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0" name="집"/>
          <p:cNvSpPr/>
          <p:nvPr/>
        </p:nvSpPr>
        <p:spPr>
          <a:xfrm>
            <a:off x="10913736" y="4460076"/>
            <a:ext cx="328957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001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1" name="집"/>
          <p:cNvSpPr/>
          <p:nvPr/>
        </p:nvSpPr>
        <p:spPr>
          <a:xfrm>
            <a:off x="9861955" y="3274677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3">
              <a:lumOff val="-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2" name="원"/>
          <p:cNvSpPr/>
          <p:nvPr/>
        </p:nvSpPr>
        <p:spPr>
          <a:xfrm>
            <a:off x="8875637" y="2326640"/>
            <a:ext cx="2204720" cy="2204720"/>
          </a:xfrm>
          <a:prstGeom prst="ellipse">
            <a:avLst/>
          </a:prstGeom>
          <a:ln w="25400">
            <a:solidFill>
              <a:schemeClr val="accent4"/>
            </a:solidFill>
            <a:prstDash val="sysDot"/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3" name="사각형"/>
          <p:cNvSpPr/>
          <p:nvPr/>
        </p:nvSpPr>
        <p:spPr>
          <a:xfrm>
            <a:off x="8664352" y="4686772"/>
            <a:ext cx="120305" cy="120305"/>
          </a:xfrm>
          <a:prstGeom prst="rect">
            <a:avLst/>
          </a:prstGeom>
          <a:solidFill>
            <a:srgbClr val="3ABCD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4" name="B동"/>
          <p:cNvSpPr txBox="1"/>
          <p:nvPr/>
        </p:nvSpPr>
        <p:spPr>
          <a:xfrm>
            <a:off x="8799834" y="4649378"/>
            <a:ext cx="259792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r>
              <a:t>B동</a:t>
            </a:r>
          </a:p>
        </p:txBody>
      </p:sp>
      <p:sp>
        <p:nvSpPr>
          <p:cNvPr id="935" name="사각형"/>
          <p:cNvSpPr/>
          <p:nvPr/>
        </p:nvSpPr>
        <p:spPr>
          <a:xfrm>
            <a:off x="8669723" y="4518081"/>
            <a:ext cx="120305" cy="120305"/>
          </a:xfrm>
          <a:prstGeom prst="rect">
            <a:avLst/>
          </a:prstGeom>
          <a:solidFill>
            <a:srgbClr val="FF001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6" name="A동"/>
          <p:cNvSpPr txBox="1"/>
          <p:nvPr/>
        </p:nvSpPr>
        <p:spPr>
          <a:xfrm>
            <a:off x="8812534" y="4472820"/>
            <a:ext cx="259792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r>
              <a:t>A동</a:t>
            </a:r>
          </a:p>
        </p:txBody>
      </p:sp>
      <p:sp>
        <p:nvSpPr>
          <p:cNvPr id="937" name="A동이 맞는거 같아!"/>
          <p:cNvSpPr/>
          <p:nvPr/>
        </p:nvSpPr>
        <p:spPr>
          <a:xfrm>
            <a:off x="8750294" y="2850915"/>
            <a:ext cx="1258889" cy="353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3" y="0"/>
                </a:moveTo>
                <a:cubicBezTo>
                  <a:pt x="216" y="0"/>
                  <a:pt x="0" y="611"/>
                  <a:pt x="0" y="1369"/>
                </a:cubicBezTo>
                <a:lnTo>
                  <a:pt x="0" y="14175"/>
                </a:lnTo>
                <a:cubicBezTo>
                  <a:pt x="0" y="14933"/>
                  <a:pt x="216" y="15544"/>
                  <a:pt x="483" y="15544"/>
                </a:cubicBezTo>
                <a:lnTo>
                  <a:pt x="18720" y="15544"/>
                </a:lnTo>
                <a:lnTo>
                  <a:pt x="19693" y="21600"/>
                </a:lnTo>
                <a:lnTo>
                  <a:pt x="20660" y="15544"/>
                </a:lnTo>
                <a:lnTo>
                  <a:pt x="21117" y="15544"/>
                </a:lnTo>
                <a:cubicBezTo>
                  <a:pt x="21384" y="15544"/>
                  <a:pt x="21600" y="14933"/>
                  <a:pt x="21600" y="14175"/>
                </a:cubicBezTo>
                <a:lnTo>
                  <a:pt x="21600" y="1369"/>
                </a:lnTo>
                <a:cubicBezTo>
                  <a:pt x="21600" y="611"/>
                  <a:pt x="21384" y="0"/>
                  <a:pt x="21117" y="0"/>
                </a:cubicBezTo>
                <a:lnTo>
                  <a:pt x="483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FF001C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A동이 맞는거 같아!</a:t>
            </a:r>
          </a:p>
        </p:txBody>
      </p:sp>
      <p:sp>
        <p:nvSpPr>
          <p:cNvPr id="938" name="Machine Learning"/>
          <p:cNvSpPr txBox="1"/>
          <p:nvPr/>
        </p:nvSpPr>
        <p:spPr>
          <a:xfrm>
            <a:off x="430938" y="5311254"/>
            <a:ext cx="1149038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>
                <a:solidFill>
                  <a:srgbClr val="FF001C"/>
                </a:solidFill>
              </a:defRPr>
            </a:lvl1pPr>
          </a:lstStyle>
          <a:p>
            <a:r>
              <a:rPr dirty="0"/>
              <a:t>Machine Learning 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0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dirty="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41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942" name="직사각형 73"/>
          <p:cNvSpPr txBox="1"/>
          <p:nvPr/>
        </p:nvSpPr>
        <p:spPr>
          <a:xfrm>
            <a:off x="2098943" y="1351485"/>
            <a:ext cx="4381797" cy="237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000"/>
            </a:pPr>
            <a:r>
              <a:rPr b="1" dirty="0" err="1"/>
              <a:t>적절한</a:t>
            </a:r>
            <a:r>
              <a:rPr b="1" dirty="0"/>
              <a:t> </a:t>
            </a:r>
            <a:r>
              <a:rPr b="1" dirty="0" err="1"/>
              <a:t>K값을</a:t>
            </a:r>
            <a:r>
              <a:rPr b="1" dirty="0"/>
              <a:t> </a:t>
            </a:r>
            <a:r>
              <a:rPr b="1" dirty="0" err="1"/>
              <a:t>사용하는</a:t>
            </a:r>
            <a:r>
              <a:rPr b="1" dirty="0"/>
              <a:t> </a:t>
            </a:r>
            <a:r>
              <a:rPr b="1" dirty="0" err="1"/>
              <a:t>방법으로는</a:t>
            </a:r>
            <a:r>
              <a:rPr b="1" dirty="0"/>
              <a:t> </a:t>
            </a:r>
            <a:r>
              <a:rPr b="1" dirty="0" err="1"/>
              <a:t>두가지</a:t>
            </a:r>
            <a:r>
              <a:rPr b="1" dirty="0"/>
              <a:t> </a:t>
            </a:r>
            <a:r>
              <a:rPr b="1" dirty="0" err="1"/>
              <a:t>방법이</a:t>
            </a:r>
            <a:r>
              <a:rPr b="1" dirty="0"/>
              <a:t> </a:t>
            </a:r>
            <a:r>
              <a:rPr b="1" dirty="0" err="1"/>
              <a:t>있습니다</a:t>
            </a:r>
            <a:r>
              <a:rPr b="1" dirty="0"/>
              <a:t>.</a:t>
            </a:r>
            <a:endParaRPr lang="en-US" altLang="ko-KR" b="1" dirty="0"/>
          </a:p>
          <a:p>
            <a:pPr>
              <a:lnSpc>
                <a:spcPct val="150000"/>
              </a:lnSpc>
              <a:defRPr sz="1000"/>
            </a:pPr>
            <a:endParaRPr dirty="0"/>
          </a:p>
          <a:p>
            <a:pPr marL="100263" indent="-100263">
              <a:lnSpc>
                <a:spcPct val="150000"/>
              </a:lnSpc>
              <a:buSzPct val="100000"/>
              <a:buChar char="•"/>
              <a:defRPr sz="1000"/>
            </a:pPr>
            <a:r>
              <a:rPr dirty="0" err="1"/>
              <a:t>레이블</a:t>
            </a:r>
            <a:r>
              <a:rPr dirty="0"/>
              <a:t> </a:t>
            </a:r>
            <a:r>
              <a:rPr dirty="0" err="1"/>
              <a:t>개수의</a:t>
            </a:r>
            <a:r>
              <a:rPr dirty="0"/>
              <a:t> </a:t>
            </a:r>
            <a:r>
              <a:rPr dirty="0" err="1"/>
              <a:t>루트값을</a:t>
            </a:r>
            <a:r>
              <a:rPr dirty="0"/>
              <a:t> </a:t>
            </a:r>
            <a:r>
              <a:rPr dirty="0" err="1"/>
              <a:t>사용</a:t>
            </a:r>
            <a:endParaRPr dirty="0"/>
          </a:p>
          <a:p>
            <a:pPr marL="100263" indent="-100263">
              <a:lnSpc>
                <a:spcPct val="150000"/>
              </a:lnSpc>
              <a:buSzPct val="100000"/>
              <a:buChar char="•"/>
              <a:defRPr sz="1000"/>
            </a:pPr>
            <a:r>
              <a:rPr dirty="0" err="1"/>
              <a:t>k를</a:t>
            </a:r>
            <a:r>
              <a:rPr dirty="0"/>
              <a:t> 1부터 </a:t>
            </a:r>
            <a:r>
              <a:rPr dirty="0" err="1"/>
              <a:t>적절한</a:t>
            </a:r>
            <a:r>
              <a:rPr dirty="0"/>
              <a:t> </a:t>
            </a:r>
            <a:r>
              <a:rPr dirty="0" err="1"/>
              <a:t>값까지</a:t>
            </a:r>
            <a:r>
              <a:rPr dirty="0"/>
              <a:t> </a:t>
            </a:r>
            <a:r>
              <a:rPr dirty="0" err="1"/>
              <a:t>테스트를</a:t>
            </a:r>
            <a:r>
              <a:rPr dirty="0"/>
              <a:t> </a:t>
            </a:r>
            <a:r>
              <a:rPr dirty="0" err="1"/>
              <a:t>해보고</a:t>
            </a:r>
            <a:r>
              <a:rPr dirty="0"/>
              <a:t>, </a:t>
            </a:r>
            <a:r>
              <a:rPr dirty="0" err="1"/>
              <a:t>예측값과</a:t>
            </a:r>
            <a:r>
              <a:rPr dirty="0"/>
              <a:t> </a:t>
            </a:r>
            <a:r>
              <a:rPr dirty="0" err="1"/>
              <a:t>실제값의</a:t>
            </a:r>
            <a:r>
              <a:rPr dirty="0"/>
              <a:t> </a:t>
            </a:r>
            <a:r>
              <a:rPr dirty="0" err="1"/>
              <a:t>오차율이</a:t>
            </a:r>
            <a:r>
              <a:rPr dirty="0"/>
              <a:t> </a:t>
            </a:r>
            <a:br>
              <a:rPr dirty="0"/>
            </a:br>
            <a:r>
              <a:rPr dirty="0" err="1"/>
              <a:t>급격히</a:t>
            </a:r>
            <a:r>
              <a:rPr dirty="0"/>
              <a:t> </a:t>
            </a:r>
            <a:r>
              <a:rPr dirty="0" err="1"/>
              <a:t>떨어지는</a:t>
            </a:r>
            <a:r>
              <a:rPr dirty="0"/>
              <a:t> </a:t>
            </a:r>
            <a:r>
              <a:rPr dirty="0" err="1"/>
              <a:t>지점을</a:t>
            </a:r>
            <a:r>
              <a:rPr dirty="0"/>
              <a:t> </a:t>
            </a:r>
            <a:r>
              <a:rPr dirty="0" err="1"/>
              <a:t>K값으로</a:t>
            </a:r>
            <a:r>
              <a:rPr dirty="0"/>
              <a:t> </a:t>
            </a:r>
            <a:r>
              <a:rPr dirty="0" err="1"/>
              <a:t>선택합니다</a:t>
            </a:r>
            <a:r>
              <a:rPr dirty="0"/>
              <a:t>. </a:t>
            </a:r>
          </a:p>
          <a:p>
            <a:pPr>
              <a:lnSpc>
                <a:spcPct val="150000"/>
              </a:lnSpc>
              <a:defRPr sz="1000"/>
            </a:pPr>
            <a:endParaRPr dirty="0"/>
          </a:p>
          <a:p>
            <a:pPr>
              <a:lnSpc>
                <a:spcPct val="150000"/>
              </a:lnSpc>
              <a:defRPr sz="1000"/>
            </a:pPr>
            <a:r>
              <a:rPr b="1" dirty="0" err="1"/>
              <a:t>K값을</a:t>
            </a:r>
            <a:r>
              <a:rPr b="1" dirty="0"/>
              <a:t> </a:t>
            </a:r>
            <a:r>
              <a:rPr b="1" dirty="0" err="1"/>
              <a:t>정할때에는</a:t>
            </a:r>
            <a:r>
              <a:rPr b="1" dirty="0"/>
              <a:t> </a:t>
            </a:r>
            <a:r>
              <a:rPr b="1" dirty="0" err="1"/>
              <a:t>몇가지</a:t>
            </a:r>
            <a:r>
              <a:rPr b="1" dirty="0"/>
              <a:t> </a:t>
            </a:r>
            <a:r>
              <a:rPr b="1" dirty="0" err="1"/>
              <a:t>규칙이</a:t>
            </a:r>
            <a:r>
              <a:rPr b="1" dirty="0"/>
              <a:t> </a:t>
            </a:r>
            <a:r>
              <a:rPr b="1" dirty="0" err="1"/>
              <a:t>존재합니다</a:t>
            </a:r>
            <a:r>
              <a:rPr b="1" dirty="0"/>
              <a:t>.</a:t>
            </a:r>
            <a:endParaRPr lang="en-US" altLang="ko-KR" b="1" dirty="0"/>
          </a:p>
          <a:p>
            <a:pPr>
              <a:lnSpc>
                <a:spcPct val="150000"/>
              </a:lnSpc>
              <a:defRPr sz="1000"/>
            </a:pPr>
            <a:endParaRPr dirty="0"/>
          </a:p>
          <a:p>
            <a:pPr marL="100263" indent="-100263">
              <a:lnSpc>
                <a:spcPct val="150000"/>
              </a:lnSpc>
              <a:buSzPct val="100000"/>
              <a:buChar char="•"/>
              <a:defRPr sz="1000"/>
            </a:pPr>
            <a:r>
              <a:rPr dirty="0" err="1"/>
              <a:t>홀수값을</a:t>
            </a:r>
            <a:r>
              <a:rPr dirty="0"/>
              <a:t> </a:t>
            </a:r>
            <a:r>
              <a:rPr dirty="0" err="1"/>
              <a:t>선정합니다</a:t>
            </a:r>
            <a:r>
              <a:rPr dirty="0"/>
              <a:t>.</a:t>
            </a:r>
          </a:p>
          <a:p>
            <a:pPr marL="100263" indent="-100263">
              <a:lnSpc>
                <a:spcPct val="150000"/>
              </a:lnSpc>
              <a:buSzPct val="100000"/>
              <a:buChar char="•"/>
              <a:defRPr sz="1000"/>
            </a:pPr>
            <a:r>
              <a:rPr dirty="0" err="1"/>
              <a:t>레이블의</a:t>
            </a:r>
            <a:r>
              <a:rPr dirty="0"/>
              <a:t> </a:t>
            </a:r>
            <a:r>
              <a:rPr dirty="0" err="1"/>
              <a:t>개수의</a:t>
            </a:r>
            <a:r>
              <a:rPr dirty="0"/>
              <a:t> </a:t>
            </a:r>
            <a:r>
              <a:rPr dirty="0" err="1"/>
              <a:t>배수를</a:t>
            </a:r>
            <a:r>
              <a:rPr dirty="0"/>
              <a:t> </a:t>
            </a:r>
            <a:r>
              <a:rPr dirty="0" err="1"/>
              <a:t>사용하지</a:t>
            </a:r>
            <a:r>
              <a:rPr dirty="0"/>
              <a:t> </a:t>
            </a:r>
            <a:r>
              <a:rPr dirty="0" err="1"/>
              <a:t>않습니다</a:t>
            </a:r>
            <a:r>
              <a:rPr dirty="0"/>
              <a:t>. </a:t>
            </a:r>
          </a:p>
        </p:txBody>
      </p:sp>
      <p:sp>
        <p:nvSpPr>
          <p:cNvPr id="943" name="직사각형 74"/>
          <p:cNvSpPr txBox="1"/>
          <p:nvPr/>
        </p:nvSpPr>
        <p:spPr>
          <a:xfrm>
            <a:off x="2109801" y="894277"/>
            <a:ext cx="110355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K값 결정하기</a:t>
            </a:r>
          </a:p>
        </p:txBody>
      </p:sp>
      <p:grpSp>
        <p:nvGrpSpPr>
          <p:cNvPr id="948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945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6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7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65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963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961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959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949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953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950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951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952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957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954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955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956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958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960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962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64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72" name="그룹 99"/>
          <p:cNvGrpSpPr/>
          <p:nvPr/>
        </p:nvGrpSpPr>
        <p:grpSpPr>
          <a:xfrm>
            <a:off x="1963933" y="5628054"/>
            <a:ext cx="9839765" cy="791515"/>
            <a:chOff x="0" y="-1"/>
            <a:chExt cx="9839763" cy="791514"/>
          </a:xfrm>
        </p:grpSpPr>
        <p:sp>
          <p:nvSpPr>
            <p:cNvPr id="966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7" name="TextBox 101"/>
            <p:cNvSpPr txBox="1"/>
            <p:nvPr/>
          </p:nvSpPr>
          <p:spPr>
            <a:xfrm>
              <a:off x="976555" y="205805"/>
              <a:ext cx="8347145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rPr dirty="0" err="1"/>
                <a:t>위와</a:t>
              </a:r>
              <a:r>
                <a:rPr dirty="0"/>
                <a:t> </a:t>
              </a:r>
              <a:r>
                <a:rPr dirty="0" err="1"/>
                <a:t>같은</a:t>
              </a:r>
              <a:r>
                <a:rPr dirty="0"/>
                <a:t> </a:t>
              </a:r>
              <a:r>
                <a:rPr dirty="0" err="1"/>
                <a:t>방식으로</a:t>
              </a:r>
              <a:r>
                <a:rPr dirty="0"/>
                <a:t> </a:t>
              </a:r>
              <a:r>
                <a:rPr lang="ko-KR" altLang="en-US" dirty="0"/>
                <a:t>최적의</a:t>
              </a:r>
              <a:r>
                <a:rPr dirty="0"/>
                <a:t> </a:t>
              </a:r>
              <a:r>
                <a:rPr dirty="0" err="1"/>
                <a:t>K값을</a:t>
              </a:r>
              <a:r>
                <a:rPr dirty="0"/>
                <a:t> </a:t>
              </a:r>
              <a:r>
                <a:rPr dirty="0" err="1"/>
                <a:t>찾는</a:t>
              </a:r>
              <a:r>
                <a:rPr dirty="0"/>
                <a:t> </a:t>
              </a:r>
              <a:r>
                <a:rPr dirty="0" err="1"/>
                <a:t>것을</a:t>
              </a:r>
              <a:r>
                <a:rPr lang="en-US" altLang="ko-KR" dirty="0"/>
                <a:t> </a:t>
              </a:r>
              <a:r>
                <a:rPr lang="ko-KR" altLang="en-US" dirty="0"/>
                <a:t>꺾인 부분이 팔꿈치의 위치와 비슷하게 보여서 </a:t>
              </a:r>
              <a:r>
                <a:rPr lang="en-US" altLang="ko-KR" dirty="0"/>
                <a:t>elbow method</a:t>
              </a:r>
              <a:r>
                <a:rPr lang="ko-KR" altLang="en-US" dirty="0"/>
                <a:t>라고 부릅니다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찾는 방법에 대해서는 신경 쓰지 않아도 됩니다</a:t>
              </a:r>
              <a:r>
                <a:rPr lang="en-US" altLang="ko-KR" dirty="0"/>
                <a:t>.</a:t>
              </a:r>
            </a:p>
          </p:txBody>
        </p:sp>
        <p:grpSp>
          <p:nvGrpSpPr>
            <p:cNvPr id="970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968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69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971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75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973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4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976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rPr dirty="0"/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977" name="Machine Learning…"/>
          <p:cNvSpPr txBox="1"/>
          <p:nvPr/>
        </p:nvSpPr>
        <p:spPr>
          <a:xfrm>
            <a:off x="512582" y="5650892"/>
            <a:ext cx="114903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t>Machine Learning </a:t>
            </a:r>
          </a:p>
          <a:p>
            <a:pPr algn="ctr">
              <a:defRPr sz="1000">
                <a:solidFill>
                  <a:srgbClr val="FF001C"/>
                </a:solidFill>
              </a:defRPr>
            </a:pPr>
            <a:r>
              <a:t>-elbow method</a:t>
            </a:r>
          </a:p>
        </p:txBody>
      </p:sp>
      <p:sp>
        <p:nvSpPr>
          <p:cNvPr id="978" name="직사각형"/>
          <p:cNvSpPr/>
          <p:nvPr/>
        </p:nvSpPr>
        <p:spPr>
          <a:xfrm>
            <a:off x="6461591" y="900627"/>
            <a:ext cx="5325357" cy="455851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A3CDB81-621A-4189-877B-E118557E2123}"/>
              </a:ext>
            </a:extLst>
          </p:cNvPr>
          <p:cNvGrpSpPr/>
          <p:nvPr/>
        </p:nvGrpSpPr>
        <p:grpSpPr>
          <a:xfrm>
            <a:off x="7330299" y="1421621"/>
            <a:ext cx="3957336" cy="3234154"/>
            <a:chOff x="6725318" y="1412067"/>
            <a:chExt cx="4826557" cy="3944529"/>
          </a:xfrm>
        </p:grpSpPr>
        <p:sp>
          <p:nvSpPr>
            <p:cNvPr id="944" name="이등변 삼각형 75"/>
            <p:cNvSpPr/>
            <p:nvPr/>
          </p:nvSpPr>
          <p:spPr>
            <a:xfrm rot="5400000">
              <a:off x="10811901" y="4587275"/>
              <a:ext cx="237745" cy="197372"/>
            </a:xfrm>
            <a:prstGeom prst="triangl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AC0D0FEE-31B1-40B9-8084-0AC6B53AF72A}"/>
                </a:ext>
              </a:extLst>
            </p:cNvPr>
            <p:cNvCxnSpPr>
              <a:cxnSpLocks/>
            </p:cNvCxnSpPr>
            <p:nvPr/>
          </p:nvCxnSpPr>
          <p:spPr>
            <a:xfrm>
              <a:off x="6796454" y="1476066"/>
              <a:ext cx="589084" cy="2893879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7C85887-6A12-4BCC-902F-171239FCCCC0}"/>
                </a:ext>
              </a:extLst>
            </p:cNvPr>
            <p:cNvCxnSpPr>
              <a:cxnSpLocks/>
            </p:cNvCxnSpPr>
            <p:nvPr/>
          </p:nvCxnSpPr>
          <p:spPr>
            <a:xfrm>
              <a:off x="7385538" y="4379279"/>
              <a:ext cx="1468316" cy="566105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AC2730E-74DA-485B-9EB5-08A30E2D7F06}"/>
                </a:ext>
              </a:extLst>
            </p:cNvPr>
            <p:cNvCxnSpPr>
              <a:cxnSpLocks/>
            </p:cNvCxnSpPr>
            <p:nvPr/>
          </p:nvCxnSpPr>
          <p:spPr>
            <a:xfrm>
              <a:off x="8862646" y="4943843"/>
              <a:ext cx="2632079" cy="355603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8BFC22F-A181-4C03-9B2D-2994B57B6BCF}"/>
                </a:ext>
              </a:extLst>
            </p:cNvPr>
            <p:cNvSpPr/>
            <p:nvPr/>
          </p:nvSpPr>
          <p:spPr>
            <a:xfrm>
              <a:off x="6725318" y="1412067"/>
              <a:ext cx="131884" cy="131884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CAAC55E-39A0-4670-A186-E930C3E959CE}"/>
                </a:ext>
              </a:extLst>
            </p:cNvPr>
            <p:cNvSpPr/>
            <p:nvPr/>
          </p:nvSpPr>
          <p:spPr>
            <a:xfrm>
              <a:off x="7008665" y="2799531"/>
              <a:ext cx="131884" cy="131884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CE951ED3-D8BE-4C9F-82A3-A0F9B24DD2FB}"/>
                </a:ext>
              </a:extLst>
            </p:cNvPr>
            <p:cNvSpPr/>
            <p:nvPr/>
          </p:nvSpPr>
          <p:spPr>
            <a:xfrm>
              <a:off x="7324790" y="4338760"/>
              <a:ext cx="131884" cy="131884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7FE9872-ED49-4839-9904-069A1FB5A1F9}"/>
                </a:ext>
              </a:extLst>
            </p:cNvPr>
            <p:cNvSpPr/>
            <p:nvPr/>
          </p:nvSpPr>
          <p:spPr>
            <a:xfrm>
              <a:off x="8782718" y="4851235"/>
              <a:ext cx="131884" cy="131884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7F08051-C98E-4605-BE41-56594A33DCB6}"/>
                </a:ext>
              </a:extLst>
            </p:cNvPr>
            <p:cNvSpPr/>
            <p:nvPr/>
          </p:nvSpPr>
          <p:spPr>
            <a:xfrm>
              <a:off x="10178685" y="5055702"/>
              <a:ext cx="131884" cy="131884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BEC4F5-46F5-4A12-ADF4-179E44A4EB25}"/>
                </a:ext>
              </a:extLst>
            </p:cNvPr>
            <p:cNvSpPr/>
            <p:nvPr/>
          </p:nvSpPr>
          <p:spPr>
            <a:xfrm>
              <a:off x="11419991" y="5224712"/>
              <a:ext cx="131884" cy="131884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D8DA1FA7-64D3-45FA-BCAE-3DD5D7B466D2}"/>
                </a:ext>
              </a:extLst>
            </p:cNvPr>
            <p:cNvSpPr/>
            <p:nvPr/>
          </p:nvSpPr>
          <p:spPr>
            <a:xfrm rot="8088099">
              <a:off x="7443086" y="3981927"/>
              <a:ext cx="580293" cy="200884"/>
            </a:xfrm>
            <a:prstGeom prst="rightArrow">
              <a:avLst/>
            </a:prstGeom>
            <a:solidFill>
              <a:schemeClr val="tx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sp>
          <p:nvSpPr>
            <p:cNvPr id="57" name="직사각형 73">
              <a:extLst>
                <a:ext uri="{FF2B5EF4-FFF2-40B4-BE49-F238E27FC236}">
                  <a16:creationId xmlns:a16="http://schemas.microsoft.com/office/drawing/2014/main" id="{33475DF8-774E-4AF4-B0AD-CD02A64AEA54}"/>
                </a:ext>
              </a:extLst>
            </p:cNvPr>
            <p:cNvSpPr txBox="1"/>
            <p:nvPr/>
          </p:nvSpPr>
          <p:spPr>
            <a:xfrm>
              <a:off x="7997486" y="3522287"/>
              <a:ext cx="1649578" cy="4804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lnSpc>
                  <a:spcPct val="150000"/>
                </a:lnSpc>
                <a:defRPr sz="1000"/>
              </a:lvl1pPr>
            </a:lstStyle>
            <a:p>
              <a:r>
                <a:rPr lang="ko-KR" altLang="en-US" sz="1500" dirty="0"/>
                <a:t>바로 이 부분</a:t>
              </a:r>
              <a:r>
                <a:rPr lang="en-US" altLang="ko-KR" sz="1500" dirty="0"/>
                <a:t>! </a:t>
              </a:r>
              <a:endParaRPr sz="1500" dirty="0"/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B7E4CDC-CF6D-4D4D-B974-65D600DB4BED}"/>
              </a:ext>
            </a:extLst>
          </p:cNvPr>
          <p:cNvCxnSpPr/>
          <p:nvPr/>
        </p:nvCxnSpPr>
        <p:spPr>
          <a:xfrm>
            <a:off x="7168436" y="4879224"/>
            <a:ext cx="4253789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4B191B9-B368-414C-9192-64752983BF33}"/>
              </a:ext>
            </a:extLst>
          </p:cNvPr>
          <p:cNvCxnSpPr>
            <a:cxnSpLocks/>
          </p:cNvCxnSpPr>
          <p:nvPr/>
        </p:nvCxnSpPr>
        <p:spPr>
          <a:xfrm flipH="1" flipV="1">
            <a:off x="7069166" y="1192717"/>
            <a:ext cx="99270" cy="3686507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3" name="직사각형 73">
            <a:extLst>
              <a:ext uri="{FF2B5EF4-FFF2-40B4-BE49-F238E27FC236}">
                <a16:creationId xmlns:a16="http://schemas.microsoft.com/office/drawing/2014/main" id="{451460BE-44DF-413C-9763-26ED3F0B969D}"/>
              </a:ext>
            </a:extLst>
          </p:cNvPr>
          <p:cNvSpPr txBox="1"/>
          <p:nvPr/>
        </p:nvSpPr>
        <p:spPr>
          <a:xfrm>
            <a:off x="9093423" y="4921399"/>
            <a:ext cx="489059" cy="393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rPr lang="en-US" sz="1500" dirty="0"/>
              <a:t>K</a:t>
            </a:r>
            <a:r>
              <a:rPr lang="ko-KR" altLang="en-US" sz="1500" dirty="0"/>
              <a:t> 값</a:t>
            </a:r>
            <a:endParaRPr sz="1500" dirty="0"/>
          </a:p>
        </p:txBody>
      </p:sp>
      <p:sp>
        <p:nvSpPr>
          <p:cNvPr id="64" name="직사각형 73">
            <a:extLst>
              <a:ext uri="{FF2B5EF4-FFF2-40B4-BE49-F238E27FC236}">
                <a16:creationId xmlns:a16="http://schemas.microsoft.com/office/drawing/2014/main" id="{685091FB-EDA0-40C8-B4D7-2AF4B63CED7B}"/>
              </a:ext>
            </a:extLst>
          </p:cNvPr>
          <p:cNvSpPr txBox="1"/>
          <p:nvPr/>
        </p:nvSpPr>
        <p:spPr>
          <a:xfrm rot="16200000">
            <a:off x="6522016" y="2823174"/>
            <a:ext cx="813741" cy="393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rPr lang="ko-KR" altLang="en-US" sz="1500"/>
              <a:t>에러율</a:t>
            </a:r>
            <a:endParaRPr sz="1500"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0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81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982" name="직사각형 73"/>
          <p:cNvSpPr txBox="1"/>
          <p:nvPr/>
        </p:nvSpPr>
        <p:spPr>
          <a:xfrm>
            <a:off x="2109801" y="1310479"/>
            <a:ext cx="4751155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rPr dirty="0"/>
              <a:t>KNN </a:t>
            </a:r>
            <a:r>
              <a:rPr dirty="0" err="1"/>
              <a:t>알고리즘의</a:t>
            </a:r>
            <a:r>
              <a:rPr dirty="0"/>
              <a:t> </a:t>
            </a:r>
            <a:r>
              <a:rPr dirty="0" err="1"/>
              <a:t>진행</a:t>
            </a:r>
            <a:r>
              <a:rPr dirty="0"/>
              <a:t> </a:t>
            </a:r>
            <a:r>
              <a:rPr dirty="0" err="1"/>
              <a:t>순서를</a:t>
            </a:r>
            <a:r>
              <a:rPr dirty="0"/>
              <a:t> </a:t>
            </a:r>
            <a:r>
              <a:rPr dirty="0" err="1"/>
              <a:t>생각하며</a:t>
            </a:r>
            <a:r>
              <a:rPr dirty="0"/>
              <a:t> </a:t>
            </a:r>
            <a:r>
              <a:rPr dirty="0" err="1"/>
              <a:t>올바른</a:t>
            </a:r>
            <a:r>
              <a:rPr dirty="0"/>
              <a:t> </a:t>
            </a:r>
            <a:r>
              <a:rPr dirty="0" err="1"/>
              <a:t>순서에</a:t>
            </a:r>
            <a:r>
              <a:rPr dirty="0"/>
              <a:t> </a:t>
            </a:r>
            <a:r>
              <a:rPr dirty="0" err="1"/>
              <a:t>맞춰</a:t>
            </a:r>
            <a:r>
              <a:rPr dirty="0"/>
              <a:t> </a:t>
            </a:r>
            <a:r>
              <a:rPr dirty="0" err="1"/>
              <a:t>봅시다</a:t>
            </a:r>
            <a:r>
              <a:rPr dirty="0"/>
              <a:t>.</a:t>
            </a:r>
          </a:p>
        </p:txBody>
      </p:sp>
      <p:sp>
        <p:nvSpPr>
          <p:cNvPr id="983" name="직사각형 74"/>
          <p:cNvSpPr txBox="1"/>
          <p:nvPr/>
        </p:nvSpPr>
        <p:spPr>
          <a:xfrm>
            <a:off x="2109801" y="894277"/>
            <a:ext cx="198899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Practice : KNN 이해하기</a:t>
            </a:r>
          </a:p>
        </p:txBody>
      </p:sp>
      <p:grpSp>
        <p:nvGrpSpPr>
          <p:cNvPr id="988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985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6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7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005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003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001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999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989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993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990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991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992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997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994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995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996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998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000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002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004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12" name="그룹 99"/>
          <p:cNvGrpSpPr/>
          <p:nvPr/>
        </p:nvGrpSpPr>
        <p:grpSpPr>
          <a:xfrm>
            <a:off x="1963933" y="5628055"/>
            <a:ext cx="9839764" cy="791513"/>
            <a:chOff x="0" y="0"/>
            <a:chExt cx="9839762" cy="791512"/>
          </a:xfrm>
        </p:grpSpPr>
        <p:sp>
          <p:nvSpPr>
            <p:cNvPr id="1006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7" name="TextBox 101"/>
            <p:cNvSpPr txBox="1"/>
            <p:nvPr/>
          </p:nvSpPr>
          <p:spPr>
            <a:xfrm>
              <a:off x="1003043" y="276913"/>
              <a:ext cx="8347145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위의 문제에서 K가 4일때, A동 2개, B동 2개가 선택돼요. 어떤 동으로 분류할 수 있을까요?</a:t>
              </a:r>
            </a:p>
          </p:txBody>
        </p:sp>
        <p:grpSp>
          <p:nvGrpSpPr>
            <p:cNvPr id="1010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1008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09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1011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15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1013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4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1016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rPr dirty="0"/>
                        <a:t>    </a:t>
                      </a:r>
                      <a:r>
                        <a:rPr dirty="0" err="1"/>
                        <a:t>리스트와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튜플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rPr dirty="0"/>
                        <a:t>  </a:t>
                      </a:r>
                      <a:r>
                        <a:rPr dirty="0" err="1"/>
                        <a:t>슬라이싱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rPr dirty="0"/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017" name="Machine Learning…"/>
          <p:cNvSpPr txBox="1"/>
          <p:nvPr/>
        </p:nvSpPr>
        <p:spPr>
          <a:xfrm>
            <a:off x="512582" y="5650892"/>
            <a:ext cx="114903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t>Machine Learning </a:t>
            </a:r>
          </a:p>
          <a:p>
            <a:pPr algn="ctr">
              <a:defRPr sz="1000">
                <a:solidFill>
                  <a:srgbClr val="FF001C"/>
                </a:solidFill>
              </a:defRPr>
            </a:pPr>
            <a:r>
              <a:t>-elbow method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584EA1E-C59E-4033-BE39-6F2CC18CFE8E}"/>
              </a:ext>
            </a:extLst>
          </p:cNvPr>
          <p:cNvSpPr/>
          <p:nvPr/>
        </p:nvSpPr>
        <p:spPr>
          <a:xfrm>
            <a:off x="4665905" y="3680429"/>
            <a:ext cx="1647242" cy="27241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DE096FC-79C1-4458-AC08-FF442CE30C7B}"/>
              </a:ext>
            </a:extLst>
          </p:cNvPr>
          <p:cNvSpPr/>
          <p:nvPr/>
        </p:nvSpPr>
        <p:spPr>
          <a:xfrm>
            <a:off x="4040543" y="2726083"/>
            <a:ext cx="510237" cy="25273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9829224B-1AD2-46FA-A5DF-5B5103208BB4}"/>
              </a:ext>
            </a:extLst>
          </p:cNvPr>
          <p:cNvSpPr/>
          <p:nvPr/>
        </p:nvSpPr>
        <p:spPr>
          <a:xfrm>
            <a:off x="6441473" y="2719274"/>
            <a:ext cx="510237" cy="25273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54" name="직사각형">
            <a:extLst>
              <a:ext uri="{FF2B5EF4-FFF2-40B4-BE49-F238E27FC236}">
                <a16:creationId xmlns:a16="http://schemas.microsoft.com/office/drawing/2014/main" id="{655B9516-D712-40E3-8039-47A12570D790}"/>
              </a:ext>
            </a:extLst>
          </p:cNvPr>
          <p:cNvSpPr/>
          <p:nvPr/>
        </p:nvSpPr>
        <p:spPr>
          <a:xfrm>
            <a:off x="2966976" y="4286743"/>
            <a:ext cx="7499839" cy="861961"/>
          </a:xfrm>
          <a:prstGeom prst="rect">
            <a:avLst/>
          </a:prstGeom>
          <a:ln w="25400">
            <a:solidFill>
              <a:schemeClr val="accent4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Quiz 영역">
            <a:extLst>
              <a:ext uri="{FF2B5EF4-FFF2-40B4-BE49-F238E27FC236}">
                <a16:creationId xmlns:a16="http://schemas.microsoft.com/office/drawing/2014/main" id="{D0E0089F-3DFC-4E53-AD98-ADC99E4877F0}"/>
              </a:ext>
            </a:extLst>
          </p:cNvPr>
          <p:cNvSpPr/>
          <p:nvPr/>
        </p:nvSpPr>
        <p:spPr>
          <a:xfrm>
            <a:off x="6313557" y="4167870"/>
            <a:ext cx="785948" cy="23774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 b="1"/>
            </a:lvl1pPr>
          </a:lstStyle>
          <a:p>
            <a:r>
              <a:rPr dirty="0"/>
              <a:t>Quiz </a:t>
            </a:r>
            <a:r>
              <a:rPr dirty="0" err="1"/>
              <a:t>영역</a:t>
            </a:r>
            <a:endParaRPr dirty="0"/>
          </a:p>
        </p:txBody>
      </p:sp>
      <p:sp>
        <p:nvSpPr>
          <p:cNvPr id="58" name="직사각형">
            <a:extLst>
              <a:ext uri="{FF2B5EF4-FFF2-40B4-BE49-F238E27FC236}">
                <a16:creationId xmlns:a16="http://schemas.microsoft.com/office/drawing/2014/main" id="{CEFCA687-4C7B-44A4-AFF8-6E5E9A39B0DF}"/>
              </a:ext>
            </a:extLst>
          </p:cNvPr>
          <p:cNvSpPr/>
          <p:nvPr/>
        </p:nvSpPr>
        <p:spPr>
          <a:xfrm>
            <a:off x="2215474" y="2278955"/>
            <a:ext cx="1647243" cy="123144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CF46631-BBBD-4F62-BB89-C6EBCD9D5D60}"/>
              </a:ext>
            </a:extLst>
          </p:cNvPr>
          <p:cNvSpPr/>
          <p:nvPr/>
        </p:nvSpPr>
        <p:spPr>
          <a:xfrm>
            <a:off x="2235909" y="3691891"/>
            <a:ext cx="1647242" cy="27241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A08B1C1D-22CF-4112-A3B5-B830FF121EC6}"/>
              </a:ext>
            </a:extLst>
          </p:cNvPr>
          <p:cNvSpPr/>
          <p:nvPr/>
        </p:nvSpPr>
        <p:spPr>
          <a:xfrm>
            <a:off x="7186144" y="3664842"/>
            <a:ext cx="1647242" cy="27241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77" name="직사각형">
            <a:extLst>
              <a:ext uri="{FF2B5EF4-FFF2-40B4-BE49-F238E27FC236}">
                <a16:creationId xmlns:a16="http://schemas.microsoft.com/office/drawing/2014/main" id="{802A803E-86B9-4C92-AB24-81F0C4E0E55F}"/>
              </a:ext>
            </a:extLst>
          </p:cNvPr>
          <p:cNvSpPr/>
          <p:nvPr/>
        </p:nvSpPr>
        <p:spPr>
          <a:xfrm>
            <a:off x="7186143" y="2272634"/>
            <a:ext cx="1647243" cy="123144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1DF626C2-5EEA-4502-B2F9-E6E2E3ADFD64}"/>
              </a:ext>
            </a:extLst>
          </p:cNvPr>
          <p:cNvSpPr/>
          <p:nvPr/>
        </p:nvSpPr>
        <p:spPr>
          <a:xfrm>
            <a:off x="3233554" y="4569183"/>
            <a:ext cx="1647242" cy="4426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 dirty="0"/>
              <a:t>새로운 데이터로부터 다른</a:t>
            </a:r>
            <a:endParaRPr lang="en-US" altLang="ko-KR" sz="1000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 dirty="0"/>
              <a:t>데이터까지의 거리를 측정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482485A-16BB-43EB-AF4C-C98DD63CDD16}"/>
              </a:ext>
            </a:extLst>
          </p:cNvPr>
          <p:cNvSpPr/>
          <p:nvPr/>
        </p:nvSpPr>
        <p:spPr>
          <a:xfrm>
            <a:off x="6784906" y="4562530"/>
            <a:ext cx="1647242" cy="4426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 dirty="0" err="1"/>
              <a:t>데이터간의</a:t>
            </a:r>
            <a:r>
              <a:rPr lang="ko-KR" altLang="en-US" sz="1000" dirty="0"/>
              <a:t> 거리를 오름차순으로 정렬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EE0CC971-440F-452A-B9C9-D65A6BAD26ED}"/>
              </a:ext>
            </a:extLst>
          </p:cNvPr>
          <p:cNvSpPr/>
          <p:nvPr/>
        </p:nvSpPr>
        <p:spPr>
          <a:xfrm>
            <a:off x="8562253" y="4558300"/>
            <a:ext cx="1647242" cy="4426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dirty="0"/>
              <a:t>K</a:t>
            </a:r>
            <a:r>
              <a:rPr lang="ko-KR" altLang="en-US" sz="1000" dirty="0"/>
              <a:t>개 만큼의 가까운 데이터를 확인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D8CCD51-F23F-4F37-BDEB-9DA66B60E7C8}"/>
              </a:ext>
            </a:extLst>
          </p:cNvPr>
          <p:cNvSpPr/>
          <p:nvPr/>
        </p:nvSpPr>
        <p:spPr>
          <a:xfrm>
            <a:off x="5009230" y="4562530"/>
            <a:ext cx="1647242" cy="4426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 dirty="0"/>
              <a:t>확인한 데이터들의 과반수의 카테고리로 분류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378CD630-39EC-4688-99DD-5D78D72172F6}"/>
              </a:ext>
            </a:extLst>
          </p:cNvPr>
          <p:cNvSpPr/>
          <p:nvPr/>
        </p:nvSpPr>
        <p:spPr>
          <a:xfrm>
            <a:off x="9039154" y="2692225"/>
            <a:ext cx="510237" cy="25273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5598B244-5644-4957-95D4-B4C0BD5101D2}"/>
              </a:ext>
            </a:extLst>
          </p:cNvPr>
          <p:cNvSpPr/>
          <p:nvPr/>
        </p:nvSpPr>
        <p:spPr>
          <a:xfrm>
            <a:off x="9783825" y="3664842"/>
            <a:ext cx="1647242" cy="27241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84" name="직사각형">
            <a:extLst>
              <a:ext uri="{FF2B5EF4-FFF2-40B4-BE49-F238E27FC236}">
                <a16:creationId xmlns:a16="http://schemas.microsoft.com/office/drawing/2014/main" id="{5D6BC89C-515C-49AD-9214-2AFFB1B7535A}"/>
              </a:ext>
            </a:extLst>
          </p:cNvPr>
          <p:cNvSpPr/>
          <p:nvPr/>
        </p:nvSpPr>
        <p:spPr>
          <a:xfrm>
            <a:off x="9783824" y="2272634"/>
            <a:ext cx="1647243" cy="123144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641FFB4-4BC6-44A2-8468-36D7145CA62C}"/>
              </a:ext>
            </a:extLst>
          </p:cNvPr>
          <p:cNvSpPr/>
          <p:nvPr/>
        </p:nvSpPr>
        <p:spPr>
          <a:xfrm>
            <a:off x="3504950" y="2341516"/>
            <a:ext cx="294824" cy="302952"/>
          </a:xfrm>
          <a:prstGeom prst="ellipse">
            <a:avLst/>
          </a:prstGeom>
          <a:solidFill>
            <a:srgbClr val="FFC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BED8A66B-6145-471C-91E7-AFE347C617DC}"/>
              </a:ext>
            </a:extLst>
          </p:cNvPr>
          <p:cNvSpPr/>
          <p:nvPr/>
        </p:nvSpPr>
        <p:spPr>
          <a:xfrm>
            <a:off x="2323097" y="2980648"/>
            <a:ext cx="271428" cy="302952"/>
          </a:xfrm>
          <a:prstGeom prst="ellipse">
            <a:avLst/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DACEBE94-4781-4108-8161-EB7BE6224891}"/>
              </a:ext>
            </a:extLst>
          </p:cNvPr>
          <p:cNvSpPr/>
          <p:nvPr/>
        </p:nvSpPr>
        <p:spPr>
          <a:xfrm>
            <a:off x="2816884" y="3101100"/>
            <a:ext cx="282096" cy="302952"/>
          </a:xfrm>
          <a:prstGeom prst="ellipse">
            <a:avLst/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B8A7A678-A11A-4CAD-ABF4-CD11F06E7C1E}"/>
              </a:ext>
            </a:extLst>
          </p:cNvPr>
          <p:cNvSpPr/>
          <p:nvPr/>
        </p:nvSpPr>
        <p:spPr>
          <a:xfrm>
            <a:off x="3011120" y="2661832"/>
            <a:ext cx="282096" cy="282096"/>
          </a:xfrm>
          <a:prstGeom prst="ellipse">
            <a:avLst/>
          </a:prstGeom>
          <a:solidFill>
            <a:schemeClr val="tx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D82504F-33D2-4D68-966C-FEBD3AF44545}"/>
              </a:ext>
            </a:extLst>
          </p:cNvPr>
          <p:cNvCxnSpPr>
            <a:cxnSpLocks/>
          </p:cNvCxnSpPr>
          <p:nvPr/>
        </p:nvCxnSpPr>
        <p:spPr>
          <a:xfrm flipV="1">
            <a:off x="3270517" y="2556472"/>
            <a:ext cx="224504" cy="17275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00FF87E-14F0-42CD-AE89-01D71E613AE8}"/>
              </a:ext>
            </a:extLst>
          </p:cNvPr>
          <p:cNvCxnSpPr>
            <a:cxnSpLocks/>
          </p:cNvCxnSpPr>
          <p:nvPr/>
        </p:nvCxnSpPr>
        <p:spPr>
          <a:xfrm flipV="1">
            <a:off x="2587022" y="2880171"/>
            <a:ext cx="424098" cy="17206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45BCBF5E-D3BB-419B-8172-1BC74383B243}"/>
              </a:ext>
            </a:extLst>
          </p:cNvPr>
          <p:cNvCxnSpPr>
            <a:cxnSpLocks/>
          </p:cNvCxnSpPr>
          <p:nvPr/>
        </p:nvCxnSpPr>
        <p:spPr>
          <a:xfrm flipV="1">
            <a:off x="2994710" y="2963622"/>
            <a:ext cx="93096" cy="14344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4" name="직사각형">
            <a:extLst>
              <a:ext uri="{FF2B5EF4-FFF2-40B4-BE49-F238E27FC236}">
                <a16:creationId xmlns:a16="http://schemas.microsoft.com/office/drawing/2014/main" id="{07F2B13F-F3D8-49EC-A335-59759DDA4035}"/>
              </a:ext>
            </a:extLst>
          </p:cNvPr>
          <p:cNvSpPr/>
          <p:nvPr/>
        </p:nvSpPr>
        <p:spPr>
          <a:xfrm>
            <a:off x="4678248" y="2282037"/>
            <a:ext cx="1647243" cy="123144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122B2E23-6CE2-4868-A9C9-B862E6A9EE97}"/>
              </a:ext>
            </a:extLst>
          </p:cNvPr>
          <p:cNvSpPr/>
          <p:nvPr/>
        </p:nvSpPr>
        <p:spPr>
          <a:xfrm>
            <a:off x="5955032" y="2352145"/>
            <a:ext cx="294824" cy="302952"/>
          </a:xfrm>
          <a:prstGeom prst="ellipse">
            <a:avLst/>
          </a:prstGeom>
          <a:solidFill>
            <a:srgbClr val="FFC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800" b="1" dirty="0"/>
              <a:t>2</a:t>
            </a:r>
            <a:endParaRPr kumimoji="0" lang="en-US" altLang="ko-KR" sz="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5C65F7D3-5C96-4366-981F-36E2D70C958B}"/>
              </a:ext>
            </a:extLst>
          </p:cNvPr>
          <p:cNvSpPr/>
          <p:nvPr/>
        </p:nvSpPr>
        <p:spPr>
          <a:xfrm>
            <a:off x="4773179" y="2991277"/>
            <a:ext cx="271428" cy="302952"/>
          </a:xfrm>
          <a:prstGeom prst="ellipse">
            <a:avLst/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800" b="1" dirty="0"/>
              <a:t>3</a:t>
            </a:r>
            <a:endParaRPr kumimoji="0" lang="en-US" altLang="ko-KR" sz="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5B02F3F6-260D-4B1A-AE29-231979E0EF30}"/>
              </a:ext>
            </a:extLst>
          </p:cNvPr>
          <p:cNvSpPr/>
          <p:nvPr/>
        </p:nvSpPr>
        <p:spPr>
          <a:xfrm>
            <a:off x="5266966" y="3111729"/>
            <a:ext cx="282096" cy="302952"/>
          </a:xfrm>
          <a:prstGeom prst="ellipse">
            <a:avLst/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1</a:t>
            </a:r>
            <a:endParaRPr kumimoji="0" lang="ko-KR" altLang="en-US" sz="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7AD51958-8F71-4D7B-9EC4-7AF416DFA27D}"/>
              </a:ext>
            </a:extLst>
          </p:cNvPr>
          <p:cNvSpPr/>
          <p:nvPr/>
        </p:nvSpPr>
        <p:spPr>
          <a:xfrm>
            <a:off x="5461202" y="2672461"/>
            <a:ext cx="282096" cy="282096"/>
          </a:xfrm>
          <a:prstGeom prst="ellipse">
            <a:avLst/>
          </a:prstGeom>
          <a:solidFill>
            <a:schemeClr val="tx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509FB722-2B32-4C42-B68E-7330C3E29604}"/>
              </a:ext>
            </a:extLst>
          </p:cNvPr>
          <p:cNvCxnSpPr>
            <a:cxnSpLocks/>
          </p:cNvCxnSpPr>
          <p:nvPr/>
        </p:nvCxnSpPr>
        <p:spPr>
          <a:xfrm flipV="1">
            <a:off x="5720599" y="2567101"/>
            <a:ext cx="224504" cy="17275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00E18775-83BF-455A-A31E-98131E87EA07}"/>
              </a:ext>
            </a:extLst>
          </p:cNvPr>
          <p:cNvCxnSpPr>
            <a:cxnSpLocks/>
          </p:cNvCxnSpPr>
          <p:nvPr/>
        </p:nvCxnSpPr>
        <p:spPr>
          <a:xfrm flipV="1">
            <a:off x="5037104" y="2890800"/>
            <a:ext cx="424098" cy="17206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B2E3F686-DDCF-4993-8B5E-05748B1238B1}"/>
              </a:ext>
            </a:extLst>
          </p:cNvPr>
          <p:cNvCxnSpPr>
            <a:cxnSpLocks/>
          </p:cNvCxnSpPr>
          <p:nvPr/>
        </p:nvCxnSpPr>
        <p:spPr>
          <a:xfrm flipV="1">
            <a:off x="5444792" y="2974251"/>
            <a:ext cx="93096" cy="14344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E0A6F4AE-1A18-4D02-9D4D-8D207799A837}"/>
              </a:ext>
            </a:extLst>
          </p:cNvPr>
          <p:cNvSpPr/>
          <p:nvPr/>
        </p:nvSpPr>
        <p:spPr>
          <a:xfrm>
            <a:off x="8475619" y="2340955"/>
            <a:ext cx="294824" cy="302952"/>
          </a:xfrm>
          <a:prstGeom prst="ellipse">
            <a:avLst/>
          </a:prstGeom>
          <a:solidFill>
            <a:srgbClr val="FFC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800" b="1" dirty="0"/>
              <a:t>2</a:t>
            </a:r>
            <a:endParaRPr kumimoji="0" lang="en-US" altLang="ko-KR" sz="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1CD4847A-62F9-4EEC-8E5F-066F75D247F1}"/>
              </a:ext>
            </a:extLst>
          </p:cNvPr>
          <p:cNvSpPr/>
          <p:nvPr/>
        </p:nvSpPr>
        <p:spPr>
          <a:xfrm>
            <a:off x="7293766" y="2980087"/>
            <a:ext cx="271428" cy="302952"/>
          </a:xfrm>
          <a:prstGeom prst="ellipse">
            <a:avLst/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800" b="1" dirty="0"/>
              <a:t>3</a:t>
            </a:r>
            <a:endParaRPr kumimoji="0" lang="en-US" altLang="ko-KR" sz="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02964EC1-9760-431D-89A6-E42755D4E06A}"/>
              </a:ext>
            </a:extLst>
          </p:cNvPr>
          <p:cNvSpPr/>
          <p:nvPr/>
        </p:nvSpPr>
        <p:spPr>
          <a:xfrm>
            <a:off x="7787553" y="3100539"/>
            <a:ext cx="282096" cy="302952"/>
          </a:xfrm>
          <a:prstGeom prst="ellipse">
            <a:avLst/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1</a:t>
            </a:r>
            <a:endParaRPr kumimoji="0" lang="ko-KR" altLang="en-US" sz="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57748698-650B-41CE-8CC5-AAD6C44773E5}"/>
              </a:ext>
            </a:extLst>
          </p:cNvPr>
          <p:cNvSpPr/>
          <p:nvPr/>
        </p:nvSpPr>
        <p:spPr>
          <a:xfrm>
            <a:off x="7981789" y="2661271"/>
            <a:ext cx="282096" cy="282096"/>
          </a:xfrm>
          <a:prstGeom prst="ellipse">
            <a:avLst/>
          </a:prstGeom>
          <a:solidFill>
            <a:schemeClr val="tx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82C391A-D058-4A2D-B166-508F5DD3C770}"/>
              </a:ext>
            </a:extLst>
          </p:cNvPr>
          <p:cNvCxnSpPr>
            <a:cxnSpLocks/>
          </p:cNvCxnSpPr>
          <p:nvPr/>
        </p:nvCxnSpPr>
        <p:spPr>
          <a:xfrm flipV="1">
            <a:off x="8241186" y="2555911"/>
            <a:ext cx="224504" cy="17275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4A70BAAD-5784-469E-AC3D-05F3E5222E32}"/>
              </a:ext>
            </a:extLst>
          </p:cNvPr>
          <p:cNvCxnSpPr>
            <a:cxnSpLocks/>
          </p:cNvCxnSpPr>
          <p:nvPr/>
        </p:nvCxnSpPr>
        <p:spPr>
          <a:xfrm flipV="1">
            <a:off x="7557691" y="2879610"/>
            <a:ext cx="424098" cy="17206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616CD9A4-41FC-4E8B-A5A4-C10818EDF72B}"/>
              </a:ext>
            </a:extLst>
          </p:cNvPr>
          <p:cNvCxnSpPr>
            <a:cxnSpLocks/>
          </p:cNvCxnSpPr>
          <p:nvPr/>
        </p:nvCxnSpPr>
        <p:spPr>
          <a:xfrm flipV="1">
            <a:off x="7965379" y="2963061"/>
            <a:ext cx="93096" cy="14344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E184A59F-7918-4470-A506-C83B4FC65BD2}"/>
              </a:ext>
            </a:extLst>
          </p:cNvPr>
          <p:cNvSpPr/>
          <p:nvPr/>
        </p:nvSpPr>
        <p:spPr>
          <a:xfrm>
            <a:off x="7350192" y="2343904"/>
            <a:ext cx="1380443" cy="1000502"/>
          </a:xfrm>
          <a:prstGeom prst="ellipse">
            <a:avLst/>
          </a:prstGeom>
          <a:noFill/>
          <a:ln w="19050" cap="flat">
            <a:solidFill>
              <a:schemeClr val="accent6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478242A-B203-4673-8C24-34B3621A9F08}"/>
              </a:ext>
            </a:extLst>
          </p:cNvPr>
          <p:cNvSpPr/>
          <p:nvPr/>
        </p:nvSpPr>
        <p:spPr>
          <a:xfrm>
            <a:off x="11056953" y="2352145"/>
            <a:ext cx="294824" cy="302952"/>
          </a:xfrm>
          <a:prstGeom prst="ellipse">
            <a:avLst/>
          </a:prstGeom>
          <a:solidFill>
            <a:srgbClr val="FFC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800" b="1" dirty="0"/>
              <a:t>2</a:t>
            </a:r>
            <a:endParaRPr kumimoji="0" lang="en-US" altLang="ko-KR" sz="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A896AB36-6B85-4F73-8B83-411168731B6F}"/>
              </a:ext>
            </a:extLst>
          </p:cNvPr>
          <p:cNvSpPr/>
          <p:nvPr/>
        </p:nvSpPr>
        <p:spPr>
          <a:xfrm>
            <a:off x="9875100" y="2991277"/>
            <a:ext cx="271428" cy="302952"/>
          </a:xfrm>
          <a:prstGeom prst="ellipse">
            <a:avLst/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800" b="1" dirty="0"/>
              <a:t>3</a:t>
            </a:r>
            <a:endParaRPr kumimoji="0" lang="en-US" altLang="ko-KR" sz="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7692E9ED-1BC1-4C7B-AE8C-4DBE28B3B03E}"/>
              </a:ext>
            </a:extLst>
          </p:cNvPr>
          <p:cNvSpPr/>
          <p:nvPr/>
        </p:nvSpPr>
        <p:spPr>
          <a:xfrm>
            <a:off x="10368887" y="3111729"/>
            <a:ext cx="282096" cy="302952"/>
          </a:xfrm>
          <a:prstGeom prst="ellipse">
            <a:avLst/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1</a:t>
            </a:r>
            <a:endParaRPr kumimoji="0" lang="ko-KR" altLang="en-US" sz="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5289798B-06B2-4B37-9D30-CC7A5BCEFB5A}"/>
              </a:ext>
            </a:extLst>
          </p:cNvPr>
          <p:cNvSpPr/>
          <p:nvPr/>
        </p:nvSpPr>
        <p:spPr>
          <a:xfrm>
            <a:off x="10563123" y="2672461"/>
            <a:ext cx="282096" cy="282096"/>
          </a:xfrm>
          <a:prstGeom prst="ellipse">
            <a:avLst/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D9D358C8-894D-43A3-B64A-FF0AFD78C97A}"/>
              </a:ext>
            </a:extLst>
          </p:cNvPr>
          <p:cNvCxnSpPr>
            <a:cxnSpLocks/>
          </p:cNvCxnSpPr>
          <p:nvPr/>
        </p:nvCxnSpPr>
        <p:spPr>
          <a:xfrm flipV="1">
            <a:off x="10822520" y="2567101"/>
            <a:ext cx="224504" cy="17275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073B3D48-5FDF-4702-B582-F9C682EF9544}"/>
              </a:ext>
            </a:extLst>
          </p:cNvPr>
          <p:cNvCxnSpPr>
            <a:cxnSpLocks/>
          </p:cNvCxnSpPr>
          <p:nvPr/>
        </p:nvCxnSpPr>
        <p:spPr>
          <a:xfrm flipV="1">
            <a:off x="10139025" y="2890800"/>
            <a:ext cx="424098" cy="17206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86824954-F9A7-4886-B11D-063BA47033B8}"/>
              </a:ext>
            </a:extLst>
          </p:cNvPr>
          <p:cNvCxnSpPr>
            <a:cxnSpLocks/>
          </p:cNvCxnSpPr>
          <p:nvPr/>
        </p:nvCxnSpPr>
        <p:spPr>
          <a:xfrm flipV="1">
            <a:off x="10546713" y="2974251"/>
            <a:ext cx="93096" cy="14344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5" name="타원 144">
            <a:extLst>
              <a:ext uri="{FF2B5EF4-FFF2-40B4-BE49-F238E27FC236}">
                <a16:creationId xmlns:a16="http://schemas.microsoft.com/office/drawing/2014/main" id="{3AEE6496-F774-4C6E-BEF5-210C75E09223}"/>
              </a:ext>
            </a:extLst>
          </p:cNvPr>
          <p:cNvSpPr/>
          <p:nvPr/>
        </p:nvSpPr>
        <p:spPr>
          <a:xfrm>
            <a:off x="9931526" y="2355094"/>
            <a:ext cx="1380443" cy="1000502"/>
          </a:xfrm>
          <a:prstGeom prst="ellipse">
            <a:avLst/>
          </a:prstGeom>
          <a:noFill/>
          <a:ln w="19050" cap="flat">
            <a:solidFill>
              <a:schemeClr val="accent6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46" name="직사각형 73">
            <a:extLst>
              <a:ext uri="{FF2B5EF4-FFF2-40B4-BE49-F238E27FC236}">
                <a16:creationId xmlns:a16="http://schemas.microsoft.com/office/drawing/2014/main" id="{2EF528FB-2507-4656-B370-AB3E4694550B}"/>
              </a:ext>
            </a:extLst>
          </p:cNvPr>
          <p:cNvSpPr txBox="1"/>
          <p:nvPr/>
        </p:nvSpPr>
        <p:spPr>
          <a:xfrm>
            <a:off x="7221935" y="2227792"/>
            <a:ext cx="457966" cy="29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rPr lang="en-US" dirty="0"/>
              <a:t>K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147" name="직사각형 73">
            <a:extLst>
              <a:ext uri="{FF2B5EF4-FFF2-40B4-BE49-F238E27FC236}">
                <a16:creationId xmlns:a16="http://schemas.microsoft.com/office/drawing/2014/main" id="{5BE4CCB6-3F8F-49C1-AB82-B6EFC306023D}"/>
              </a:ext>
            </a:extLst>
          </p:cNvPr>
          <p:cNvSpPr txBox="1"/>
          <p:nvPr/>
        </p:nvSpPr>
        <p:spPr>
          <a:xfrm>
            <a:off x="9803338" y="2212216"/>
            <a:ext cx="457966" cy="29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rPr lang="en-US" dirty="0"/>
              <a:t>K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2"/>
          <p:cNvGraphicFramePr/>
          <p:nvPr/>
        </p:nvGraphicFramePr>
        <p:xfrm>
          <a:off x="471727" y="213359"/>
          <a:ext cx="3199013" cy="64008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22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6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110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03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04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05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03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04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05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03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03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04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05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04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03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04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05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 dirty="0"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  <p:graphicFrame>
        <p:nvGraphicFramePr>
          <p:cNvPr id="100" name="표 3"/>
          <p:cNvGraphicFramePr/>
          <p:nvPr/>
        </p:nvGraphicFramePr>
        <p:xfrm>
          <a:off x="4394200" y="441959"/>
          <a:ext cx="3455084" cy="6172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7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8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71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05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03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04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05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06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Practice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03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04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05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06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07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03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04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05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08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03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04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05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graphicFrame>
        <p:nvGraphicFramePr>
          <p:cNvPr id="101" name="표 4"/>
          <p:cNvGraphicFramePr/>
          <p:nvPr/>
        </p:nvGraphicFramePr>
        <p:xfrm>
          <a:off x="8460509" y="441959"/>
          <a:ext cx="3281608" cy="6172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568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7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82710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102" name="TextBox 5"/>
          <p:cNvSpPr txBox="1"/>
          <p:nvPr/>
        </p:nvSpPr>
        <p:spPr>
          <a:xfrm>
            <a:off x="11287635" y="164960"/>
            <a:ext cx="43439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ENG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25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1026" name="직사각형 73"/>
          <p:cNvSpPr txBox="1"/>
          <p:nvPr/>
        </p:nvSpPr>
        <p:spPr>
          <a:xfrm>
            <a:off x="2098943" y="1351485"/>
            <a:ext cx="4751155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K값으로 = 짝수를 활용하지 않습니다. 왜 그럴지 생각해보고, 올바른 답을 선택해 봅시다.</a:t>
            </a:r>
          </a:p>
        </p:txBody>
      </p:sp>
      <p:sp>
        <p:nvSpPr>
          <p:cNvPr id="1027" name="직사각형 74"/>
          <p:cNvSpPr txBox="1"/>
          <p:nvPr/>
        </p:nvSpPr>
        <p:spPr>
          <a:xfrm>
            <a:off x="2109801" y="894277"/>
            <a:ext cx="189761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Practice : K값 이해하기</a:t>
            </a:r>
          </a:p>
        </p:txBody>
      </p:sp>
      <p:sp>
        <p:nvSpPr>
          <p:cNvPr id="1028" name="이등변 삼각형 75"/>
          <p:cNvSpPr/>
          <p:nvPr/>
        </p:nvSpPr>
        <p:spPr>
          <a:xfrm rot="5400000">
            <a:off x="10811901" y="4995334"/>
            <a:ext cx="237745" cy="197372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32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1029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0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1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049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047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045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1043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1033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1037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034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35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36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1041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038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039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040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042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044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046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048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56" name="그룹 99"/>
          <p:cNvGrpSpPr/>
          <p:nvPr/>
        </p:nvGrpSpPr>
        <p:grpSpPr>
          <a:xfrm>
            <a:off x="1963933" y="5628055"/>
            <a:ext cx="9839764" cy="791513"/>
            <a:chOff x="0" y="0"/>
            <a:chExt cx="9839762" cy="791512"/>
          </a:xfrm>
        </p:grpSpPr>
        <p:sp>
          <p:nvSpPr>
            <p:cNvPr id="1050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1" name="TextBox 101"/>
            <p:cNvSpPr txBox="1"/>
            <p:nvPr/>
          </p:nvSpPr>
          <p:spPr>
            <a:xfrm>
              <a:off x="1003043" y="276913"/>
              <a:ext cx="8347145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위의 문제에서 K가 4일때, A동 2개, B동 2개가 선택돼요. 어떤 동으로 분류할 수 있을까요?</a:t>
              </a:r>
            </a:p>
          </p:txBody>
        </p:sp>
        <p:grpSp>
          <p:nvGrpSpPr>
            <p:cNvPr id="1054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1052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53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1055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59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1057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8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1060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061" name="Machine Learning…"/>
          <p:cNvSpPr txBox="1"/>
          <p:nvPr/>
        </p:nvSpPr>
        <p:spPr>
          <a:xfrm>
            <a:off x="512582" y="5650892"/>
            <a:ext cx="114903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t>Machine Learning </a:t>
            </a:r>
          </a:p>
          <a:p>
            <a:pPr algn="ctr">
              <a:defRPr sz="1000">
                <a:solidFill>
                  <a:srgbClr val="FF001C"/>
                </a:solidFill>
              </a:defRPr>
            </a:pPr>
            <a:r>
              <a:t>-elbow method</a:t>
            </a:r>
          </a:p>
        </p:txBody>
      </p:sp>
      <p:sp>
        <p:nvSpPr>
          <p:cNvPr id="1062" name="직사각형"/>
          <p:cNvSpPr/>
          <p:nvPr/>
        </p:nvSpPr>
        <p:spPr>
          <a:xfrm>
            <a:off x="3462337" y="2236693"/>
            <a:ext cx="2822084" cy="263434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3" name="집"/>
          <p:cNvSpPr/>
          <p:nvPr/>
        </p:nvSpPr>
        <p:spPr>
          <a:xfrm>
            <a:off x="5809119" y="2839946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001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4" name="집"/>
          <p:cNvSpPr/>
          <p:nvPr/>
        </p:nvSpPr>
        <p:spPr>
          <a:xfrm>
            <a:off x="4997367" y="2377513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001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5" name="집"/>
          <p:cNvSpPr/>
          <p:nvPr/>
        </p:nvSpPr>
        <p:spPr>
          <a:xfrm>
            <a:off x="5105654" y="3399541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001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6" name="집"/>
          <p:cNvSpPr/>
          <p:nvPr/>
        </p:nvSpPr>
        <p:spPr>
          <a:xfrm>
            <a:off x="4659831" y="3869388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3ABCD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7" name="집"/>
          <p:cNvSpPr/>
          <p:nvPr/>
        </p:nvSpPr>
        <p:spPr>
          <a:xfrm>
            <a:off x="4079269" y="3406544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3ABCD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8" name="집"/>
          <p:cNvSpPr/>
          <p:nvPr/>
        </p:nvSpPr>
        <p:spPr>
          <a:xfrm>
            <a:off x="3608683" y="2377513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3ABCD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9" name="집"/>
          <p:cNvSpPr/>
          <p:nvPr/>
        </p:nvSpPr>
        <p:spPr>
          <a:xfrm>
            <a:off x="5809119" y="4408981"/>
            <a:ext cx="328956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001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0" name="집"/>
          <p:cNvSpPr/>
          <p:nvPr/>
        </p:nvSpPr>
        <p:spPr>
          <a:xfrm>
            <a:off x="4757337" y="3223582"/>
            <a:ext cx="328957" cy="294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3">
              <a:lumOff val="-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1" name="직사각형 73"/>
          <p:cNvSpPr txBox="1"/>
          <p:nvPr/>
        </p:nvSpPr>
        <p:spPr>
          <a:xfrm>
            <a:off x="5098547" y="2883151"/>
            <a:ext cx="42989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rPr dirty="0"/>
              <a:t>K = 4</a:t>
            </a:r>
          </a:p>
        </p:txBody>
      </p:sp>
      <p:sp>
        <p:nvSpPr>
          <p:cNvPr id="1072" name="원"/>
          <p:cNvSpPr/>
          <p:nvPr/>
        </p:nvSpPr>
        <p:spPr>
          <a:xfrm>
            <a:off x="4012713" y="2517239"/>
            <a:ext cx="1721333" cy="1721333"/>
          </a:xfrm>
          <a:prstGeom prst="ellipse">
            <a:avLst/>
          </a:prstGeom>
          <a:ln w="25400">
            <a:solidFill>
              <a:schemeClr val="accent4"/>
            </a:solidFill>
            <a:prstDash val="sysDot"/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3" name="사각형"/>
          <p:cNvSpPr/>
          <p:nvPr/>
        </p:nvSpPr>
        <p:spPr>
          <a:xfrm>
            <a:off x="3559735" y="4635678"/>
            <a:ext cx="120305" cy="120305"/>
          </a:xfrm>
          <a:prstGeom prst="rect">
            <a:avLst/>
          </a:prstGeom>
          <a:solidFill>
            <a:srgbClr val="3ABCD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4" name="B동"/>
          <p:cNvSpPr txBox="1"/>
          <p:nvPr/>
        </p:nvSpPr>
        <p:spPr>
          <a:xfrm>
            <a:off x="3695217" y="4598283"/>
            <a:ext cx="259792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r>
              <a:t>B동</a:t>
            </a:r>
          </a:p>
        </p:txBody>
      </p:sp>
      <p:sp>
        <p:nvSpPr>
          <p:cNvPr id="1075" name="사각형"/>
          <p:cNvSpPr/>
          <p:nvPr/>
        </p:nvSpPr>
        <p:spPr>
          <a:xfrm>
            <a:off x="3565106" y="4466986"/>
            <a:ext cx="120305" cy="120305"/>
          </a:xfrm>
          <a:prstGeom prst="rect">
            <a:avLst/>
          </a:prstGeom>
          <a:solidFill>
            <a:srgbClr val="FF001C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6" name="A동"/>
          <p:cNvSpPr txBox="1"/>
          <p:nvPr/>
        </p:nvSpPr>
        <p:spPr>
          <a:xfrm>
            <a:off x="3707917" y="4421726"/>
            <a:ext cx="259792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r>
              <a:t>A동</a:t>
            </a:r>
          </a:p>
        </p:txBody>
      </p:sp>
      <p:sp>
        <p:nvSpPr>
          <p:cNvPr id="1077" name="짝수일때 거리를 구하는 속도가 더 느려져서"/>
          <p:cNvSpPr/>
          <p:nvPr/>
        </p:nvSpPr>
        <p:spPr>
          <a:xfrm>
            <a:off x="6805551" y="2776209"/>
            <a:ext cx="3611533" cy="457727"/>
          </a:xfrm>
          <a:prstGeom prst="roundRect">
            <a:avLst>
              <a:gd name="adj" fmla="val 15046"/>
            </a:avLst>
          </a:prstGeom>
          <a:solidFill>
            <a:schemeClr val="accent3">
              <a:lumOff val="1764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짝수일때 거리를 구하는 속도가 더 느려져서</a:t>
            </a:r>
          </a:p>
        </p:txBody>
      </p:sp>
      <p:sp>
        <p:nvSpPr>
          <p:cNvPr id="1078" name="일반적으로 홀 수 개수의 데이터를 많이 활용해서"/>
          <p:cNvSpPr/>
          <p:nvPr/>
        </p:nvSpPr>
        <p:spPr>
          <a:xfrm>
            <a:off x="6780982" y="3396503"/>
            <a:ext cx="3660671" cy="457727"/>
          </a:xfrm>
          <a:prstGeom prst="roundRect">
            <a:avLst>
              <a:gd name="adj" fmla="val 20228"/>
            </a:avLst>
          </a:prstGeom>
          <a:solidFill>
            <a:schemeClr val="accent3">
              <a:lumOff val="1764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일반적으로 홀 수 개수의 데이터를 많이 활용해서</a:t>
            </a:r>
          </a:p>
        </p:txBody>
      </p:sp>
      <p:sp>
        <p:nvSpPr>
          <p:cNvPr id="1079" name="직사각형"/>
          <p:cNvSpPr/>
          <p:nvPr/>
        </p:nvSpPr>
        <p:spPr>
          <a:xfrm>
            <a:off x="6474814" y="2507047"/>
            <a:ext cx="4273008" cy="2161789"/>
          </a:xfrm>
          <a:prstGeom prst="rect">
            <a:avLst/>
          </a:prstGeom>
          <a:ln w="25400">
            <a:solidFill>
              <a:schemeClr val="accent4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0" name="Quiz 영역"/>
          <p:cNvSpPr/>
          <p:nvPr/>
        </p:nvSpPr>
        <p:spPr>
          <a:xfrm>
            <a:off x="8327894" y="2367158"/>
            <a:ext cx="785948" cy="23774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 b="1"/>
            </a:lvl1pPr>
          </a:lstStyle>
          <a:p>
            <a:r>
              <a:rPr dirty="0"/>
              <a:t>Quiz </a:t>
            </a:r>
            <a:r>
              <a:rPr dirty="0" err="1"/>
              <a:t>영역</a:t>
            </a:r>
            <a:endParaRPr dirty="0"/>
          </a:p>
        </p:txBody>
      </p:sp>
      <p:sp>
        <p:nvSpPr>
          <p:cNvPr id="1081" name="과반수로 치우쳐지지 않아 분류를 하지 못할 수 있어서"/>
          <p:cNvSpPr/>
          <p:nvPr/>
        </p:nvSpPr>
        <p:spPr>
          <a:xfrm>
            <a:off x="6780982" y="4025717"/>
            <a:ext cx="3660671" cy="457727"/>
          </a:xfrm>
          <a:prstGeom prst="roundRect">
            <a:avLst>
              <a:gd name="adj" fmla="val 20228"/>
            </a:avLst>
          </a:prstGeom>
          <a:solidFill>
            <a:schemeClr val="accent3">
              <a:lumOff val="1764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>
                <a:solidFill>
                  <a:srgbClr val="FF001C"/>
                </a:solidFill>
              </a:defRPr>
            </a:lvl1pPr>
          </a:lstStyle>
          <a:p>
            <a:r>
              <a:rPr dirty="0" err="1"/>
              <a:t>과반수로</a:t>
            </a:r>
            <a:r>
              <a:rPr lang="en-US" altLang="ko-KR" dirty="0"/>
              <a:t> </a:t>
            </a:r>
            <a:r>
              <a:rPr lang="ko-KR" altLang="en-US" dirty="0"/>
              <a:t>결정을 하지 못해</a:t>
            </a:r>
            <a:r>
              <a:rPr dirty="0"/>
              <a:t> </a:t>
            </a:r>
            <a:r>
              <a:rPr lang="ko-KR" altLang="en-US" dirty="0"/>
              <a:t>분류를 못할 수 있어서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3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84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1085" name="직사각형 73"/>
          <p:cNvSpPr txBox="1"/>
          <p:nvPr/>
        </p:nvSpPr>
        <p:spPr>
          <a:xfrm>
            <a:off x="2098943" y="1351485"/>
            <a:ext cx="7220092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지도 학습 프로세스에 대해서 살펴 봅시다.</a:t>
            </a:r>
          </a:p>
        </p:txBody>
      </p:sp>
      <p:sp>
        <p:nvSpPr>
          <p:cNvPr id="1086" name="직사각형 74"/>
          <p:cNvSpPr txBox="1"/>
          <p:nvPr/>
        </p:nvSpPr>
        <p:spPr>
          <a:xfrm>
            <a:off x="2109801" y="894277"/>
            <a:ext cx="154076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지도 학습 프로세스</a:t>
            </a:r>
          </a:p>
        </p:txBody>
      </p:sp>
      <p:sp>
        <p:nvSpPr>
          <p:cNvPr id="1087" name="이등변 삼각형 75"/>
          <p:cNvSpPr/>
          <p:nvPr/>
        </p:nvSpPr>
        <p:spPr>
          <a:xfrm rot="5400000">
            <a:off x="10811901" y="4587275"/>
            <a:ext cx="237745" cy="197372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91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1088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9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0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08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106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104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1102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1092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1096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093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94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95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1100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097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098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099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101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103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105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107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5" name="그룹 99"/>
          <p:cNvGrpSpPr/>
          <p:nvPr/>
        </p:nvGrpSpPr>
        <p:grpSpPr>
          <a:xfrm>
            <a:off x="1963933" y="6036114"/>
            <a:ext cx="9839764" cy="791513"/>
            <a:chOff x="0" y="0"/>
            <a:chExt cx="9839762" cy="791512"/>
          </a:xfrm>
        </p:grpSpPr>
        <p:sp>
          <p:nvSpPr>
            <p:cNvPr id="1109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10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1113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1111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12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1114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8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1116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17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1119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120" name="Machine Learning…"/>
          <p:cNvSpPr txBox="1"/>
          <p:nvPr/>
        </p:nvSpPr>
        <p:spPr>
          <a:xfrm>
            <a:off x="437832" y="5650892"/>
            <a:ext cx="1298538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t>Machine Learning </a:t>
            </a:r>
          </a:p>
          <a:p>
            <a:pPr marL="100263" indent="-100263" algn="ctr">
              <a:buSzPct val="100000"/>
              <a:buChar char="-"/>
              <a:defRPr sz="1000">
                <a:solidFill>
                  <a:srgbClr val="FF001C"/>
                </a:solidFill>
              </a:defRPr>
            </a:pPr>
            <a:r>
              <a:t>supervised process</a:t>
            </a:r>
          </a:p>
          <a:p>
            <a:pPr marL="100263" indent="-100263" algn="ctr">
              <a:buSzPct val="100000"/>
              <a:buChar char="-"/>
              <a:defRPr sz="1000">
                <a:solidFill>
                  <a:srgbClr val="FF001C"/>
                </a:solidFill>
              </a:defRPr>
            </a:pPr>
            <a:r>
              <a:t>train and test data</a:t>
            </a:r>
          </a:p>
        </p:txBody>
      </p:sp>
      <p:sp>
        <p:nvSpPr>
          <p:cNvPr id="1121" name="데이터 수집"/>
          <p:cNvSpPr/>
          <p:nvPr/>
        </p:nvSpPr>
        <p:spPr>
          <a:xfrm>
            <a:off x="3112731" y="3290115"/>
            <a:ext cx="1026744" cy="644802"/>
          </a:xfrm>
          <a:prstGeom prst="roundRect">
            <a:avLst>
              <a:gd name="adj" fmla="val 24460"/>
            </a:avLst>
          </a:prstGeom>
          <a:solidFill>
            <a:schemeClr val="accent1">
              <a:lumOff val="2019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데이터 수집</a:t>
            </a:r>
          </a:p>
        </p:txBody>
      </p:sp>
      <p:sp>
        <p:nvSpPr>
          <p:cNvPr id="1122" name="화살표"/>
          <p:cNvSpPr/>
          <p:nvPr/>
        </p:nvSpPr>
        <p:spPr>
          <a:xfrm>
            <a:off x="4287032" y="3460999"/>
            <a:ext cx="303033" cy="30303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3" name="데이터 정리"/>
          <p:cNvSpPr/>
          <p:nvPr/>
        </p:nvSpPr>
        <p:spPr>
          <a:xfrm>
            <a:off x="4741587" y="3295258"/>
            <a:ext cx="1026744" cy="644802"/>
          </a:xfrm>
          <a:prstGeom prst="roundRect">
            <a:avLst>
              <a:gd name="adj" fmla="val 24460"/>
            </a:avLst>
          </a:prstGeom>
          <a:solidFill>
            <a:schemeClr val="accent1">
              <a:lumOff val="2019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데이터 정리</a:t>
            </a:r>
          </a:p>
        </p:txBody>
      </p:sp>
      <p:sp>
        <p:nvSpPr>
          <p:cNvPr id="1124" name="화살표"/>
          <p:cNvSpPr/>
          <p:nvPr/>
        </p:nvSpPr>
        <p:spPr>
          <a:xfrm>
            <a:off x="5915888" y="3466142"/>
            <a:ext cx="303034" cy="30303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5" name="모델 학습"/>
          <p:cNvSpPr/>
          <p:nvPr/>
        </p:nvSpPr>
        <p:spPr>
          <a:xfrm>
            <a:off x="6370443" y="3295258"/>
            <a:ext cx="1026744" cy="644802"/>
          </a:xfrm>
          <a:prstGeom prst="roundRect">
            <a:avLst>
              <a:gd name="adj" fmla="val 24460"/>
            </a:avLst>
          </a:prstGeom>
          <a:solidFill>
            <a:schemeClr val="accent1">
              <a:lumOff val="2019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모델 학습</a:t>
            </a:r>
          </a:p>
        </p:txBody>
      </p:sp>
      <p:sp>
        <p:nvSpPr>
          <p:cNvPr id="1126" name="화살표"/>
          <p:cNvSpPr/>
          <p:nvPr/>
        </p:nvSpPr>
        <p:spPr>
          <a:xfrm>
            <a:off x="7544744" y="3466142"/>
            <a:ext cx="303034" cy="30303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7" name="모델 테스트"/>
          <p:cNvSpPr/>
          <p:nvPr/>
        </p:nvSpPr>
        <p:spPr>
          <a:xfrm>
            <a:off x="7999300" y="3290115"/>
            <a:ext cx="1026744" cy="644802"/>
          </a:xfrm>
          <a:prstGeom prst="roundRect">
            <a:avLst>
              <a:gd name="adj" fmla="val 24460"/>
            </a:avLst>
          </a:prstGeom>
          <a:solidFill>
            <a:schemeClr val="accent1">
              <a:lumOff val="2019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모델 테스트</a:t>
            </a:r>
          </a:p>
        </p:txBody>
      </p:sp>
      <p:sp>
        <p:nvSpPr>
          <p:cNvPr id="1128" name="화살표"/>
          <p:cNvSpPr/>
          <p:nvPr/>
        </p:nvSpPr>
        <p:spPr>
          <a:xfrm>
            <a:off x="9173600" y="3466142"/>
            <a:ext cx="303034" cy="30303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9" name="모델 사용"/>
          <p:cNvSpPr/>
          <p:nvPr/>
        </p:nvSpPr>
        <p:spPr>
          <a:xfrm>
            <a:off x="9628155" y="3295258"/>
            <a:ext cx="1026744" cy="644802"/>
          </a:xfrm>
          <a:prstGeom prst="roundRect">
            <a:avLst>
              <a:gd name="adj" fmla="val 24460"/>
            </a:avLst>
          </a:prstGeom>
          <a:solidFill>
            <a:schemeClr val="accent1">
              <a:lumOff val="2019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모델 사용</a:t>
            </a:r>
          </a:p>
        </p:txBody>
      </p:sp>
      <p:sp>
        <p:nvSpPr>
          <p:cNvPr id="1130" name="설명 풍선"/>
          <p:cNvSpPr/>
          <p:nvPr/>
        </p:nvSpPr>
        <p:spPr>
          <a:xfrm>
            <a:off x="2266198" y="4099622"/>
            <a:ext cx="2129235" cy="1178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38" y="0"/>
                </a:moveTo>
                <a:lnTo>
                  <a:pt x="13246" y="3841"/>
                </a:lnTo>
                <a:lnTo>
                  <a:pt x="644" y="3841"/>
                </a:lnTo>
                <a:cubicBezTo>
                  <a:pt x="288" y="3841"/>
                  <a:pt x="0" y="4362"/>
                  <a:pt x="0" y="5005"/>
                </a:cubicBezTo>
                <a:lnTo>
                  <a:pt x="0" y="20436"/>
                </a:lnTo>
                <a:cubicBezTo>
                  <a:pt x="0" y="21079"/>
                  <a:pt x="288" y="21600"/>
                  <a:pt x="644" y="21600"/>
                </a:cubicBezTo>
                <a:lnTo>
                  <a:pt x="20956" y="21600"/>
                </a:lnTo>
                <a:cubicBezTo>
                  <a:pt x="21312" y="21600"/>
                  <a:pt x="21600" y="21079"/>
                  <a:pt x="21600" y="20436"/>
                </a:cubicBezTo>
                <a:lnTo>
                  <a:pt x="21600" y="5005"/>
                </a:lnTo>
                <a:cubicBezTo>
                  <a:pt x="21600" y="4362"/>
                  <a:pt x="21312" y="3841"/>
                  <a:pt x="20956" y="3841"/>
                </a:cubicBezTo>
                <a:lnTo>
                  <a:pt x="15827" y="3841"/>
                </a:lnTo>
                <a:lnTo>
                  <a:pt x="14538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131" name="설명 풍선"/>
          <p:cNvSpPr/>
          <p:nvPr/>
        </p:nvSpPr>
        <p:spPr>
          <a:xfrm>
            <a:off x="3746759" y="1947154"/>
            <a:ext cx="2129235" cy="1179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4" y="0"/>
                </a:moveTo>
                <a:cubicBezTo>
                  <a:pt x="288" y="0"/>
                  <a:pt x="0" y="521"/>
                  <a:pt x="0" y="1163"/>
                </a:cubicBezTo>
                <a:lnTo>
                  <a:pt x="0" y="17196"/>
                </a:lnTo>
                <a:cubicBezTo>
                  <a:pt x="0" y="17838"/>
                  <a:pt x="288" y="18359"/>
                  <a:pt x="644" y="18359"/>
                </a:cubicBezTo>
                <a:lnTo>
                  <a:pt x="14788" y="18359"/>
                </a:lnTo>
                <a:lnTo>
                  <a:pt x="16076" y="21600"/>
                </a:lnTo>
                <a:lnTo>
                  <a:pt x="17365" y="18359"/>
                </a:lnTo>
                <a:lnTo>
                  <a:pt x="20956" y="18359"/>
                </a:lnTo>
                <a:cubicBezTo>
                  <a:pt x="21312" y="18359"/>
                  <a:pt x="21600" y="17838"/>
                  <a:pt x="21600" y="17196"/>
                </a:cubicBezTo>
                <a:lnTo>
                  <a:pt x="21600" y="1163"/>
                </a:lnTo>
                <a:cubicBezTo>
                  <a:pt x="21600" y="521"/>
                  <a:pt x="21312" y="0"/>
                  <a:pt x="20956" y="0"/>
                </a:cubicBezTo>
                <a:lnTo>
                  <a:pt x="64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32" name="설명 풍선"/>
          <p:cNvSpPr/>
          <p:nvPr/>
        </p:nvSpPr>
        <p:spPr>
          <a:xfrm>
            <a:off x="5496041" y="4110709"/>
            <a:ext cx="2129236" cy="1177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6" y="0"/>
                </a:moveTo>
                <a:lnTo>
                  <a:pt x="13568" y="4171"/>
                </a:lnTo>
                <a:lnTo>
                  <a:pt x="644" y="4171"/>
                </a:lnTo>
                <a:cubicBezTo>
                  <a:pt x="288" y="4171"/>
                  <a:pt x="0" y="4693"/>
                  <a:pt x="0" y="5336"/>
                </a:cubicBezTo>
                <a:lnTo>
                  <a:pt x="0" y="20435"/>
                </a:lnTo>
                <a:cubicBezTo>
                  <a:pt x="0" y="21078"/>
                  <a:pt x="288" y="21600"/>
                  <a:pt x="644" y="21600"/>
                </a:cubicBezTo>
                <a:lnTo>
                  <a:pt x="20956" y="21600"/>
                </a:lnTo>
                <a:cubicBezTo>
                  <a:pt x="21312" y="21600"/>
                  <a:pt x="21600" y="21078"/>
                  <a:pt x="21600" y="20435"/>
                </a:cubicBezTo>
                <a:lnTo>
                  <a:pt x="21600" y="5336"/>
                </a:lnTo>
                <a:cubicBezTo>
                  <a:pt x="21600" y="4693"/>
                  <a:pt x="21312" y="4171"/>
                  <a:pt x="20956" y="4171"/>
                </a:cubicBezTo>
                <a:lnTo>
                  <a:pt x="16141" y="4171"/>
                </a:lnTo>
                <a:lnTo>
                  <a:pt x="14856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33" name="설명 풍선"/>
          <p:cNvSpPr/>
          <p:nvPr/>
        </p:nvSpPr>
        <p:spPr>
          <a:xfrm>
            <a:off x="6807406" y="1947116"/>
            <a:ext cx="2129236" cy="1179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4" y="0"/>
                </a:moveTo>
                <a:cubicBezTo>
                  <a:pt x="288" y="0"/>
                  <a:pt x="0" y="521"/>
                  <a:pt x="0" y="1163"/>
                </a:cubicBezTo>
                <a:lnTo>
                  <a:pt x="0" y="17020"/>
                </a:lnTo>
                <a:cubicBezTo>
                  <a:pt x="0" y="17662"/>
                  <a:pt x="288" y="18183"/>
                  <a:pt x="644" y="18183"/>
                </a:cubicBezTo>
                <a:lnTo>
                  <a:pt x="16229" y="18183"/>
                </a:lnTo>
                <a:lnTo>
                  <a:pt x="17518" y="21600"/>
                </a:lnTo>
                <a:lnTo>
                  <a:pt x="18806" y="18183"/>
                </a:lnTo>
                <a:lnTo>
                  <a:pt x="20956" y="18183"/>
                </a:lnTo>
                <a:cubicBezTo>
                  <a:pt x="21312" y="18183"/>
                  <a:pt x="21600" y="17662"/>
                  <a:pt x="21600" y="17020"/>
                </a:cubicBezTo>
                <a:lnTo>
                  <a:pt x="21600" y="1163"/>
                </a:lnTo>
                <a:cubicBezTo>
                  <a:pt x="21600" y="521"/>
                  <a:pt x="21312" y="0"/>
                  <a:pt x="20956" y="0"/>
                </a:cubicBezTo>
                <a:lnTo>
                  <a:pt x="64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34" name="설명 풍선"/>
          <p:cNvSpPr/>
          <p:nvPr/>
        </p:nvSpPr>
        <p:spPr>
          <a:xfrm>
            <a:off x="8487021" y="4080093"/>
            <a:ext cx="2129235" cy="1176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32" y="0"/>
                </a:moveTo>
                <a:lnTo>
                  <a:pt x="16543" y="4598"/>
                </a:lnTo>
                <a:lnTo>
                  <a:pt x="644" y="4598"/>
                </a:lnTo>
                <a:cubicBezTo>
                  <a:pt x="288" y="4598"/>
                  <a:pt x="0" y="5120"/>
                  <a:pt x="0" y="5764"/>
                </a:cubicBezTo>
                <a:lnTo>
                  <a:pt x="0" y="20434"/>
                </a:lnTo>
                <a:cubicBezTo>
                  <a:pt x="0" y="21078"/>
                  <a:pt x="288" y="21600"/>
                  <a:pt x="644" y="21600"/>
                </a:cubicBezTo>
                <a:lnTo>
                  <a:pt x="20956" y="21600"/>
                </a:lnTo>
                <a:cubicBezTo>
                  <a:pt x="21312" y="21600"/>
                  <a:pt x="21600" y="21078"/>
                  <a:pt x="21600" y="20434"/>
                </a:cubicBezTo>
                <a:lnTo>
                  <a:pt x="21600" y="5764"/>
                </a:lnTo>
                <a:cubicBezTo>
                  <a:pt x="21600" y="5120"/>
                  <a:pt x="21312" y="4598"/>
                  <a:pt x="20956" y="4598"/>
                </a:cubicBezTo>
                <a:lnTo>
                  <a:pt x="19116" y="4598"/>
                </a:lnTo>
                <a:lnTo>
                  <a:pt x="17832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35" name="직사각형 73"/>
          <p:cNvSpPr txBox="1"/>
          <p:nvPr/>
        </p:nvSpPr>
        <p:spPr>
          <a:xfrm>
            <a:off x="2366472" y="4382461"/>
            <a:ext cx="1928687" cy="29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rPr b="1" dirty="0" err="1"/>
              <a:t>데이터</a:t>
            </a:r>
            <a:r>
              <a:rPr b="1" dirty="0"/>
              <a:t> </a:t>
            </a:r>
            <a:r>
              <a:rPr b="1" dirty="0" err="1"/>
              <a:t>수집</a:t>
            </a:r>
            <a:endParaRPr b="1" dirty="0"/>
          </a:p>
        </p:txBody>
      </p:sp>
      <p:sp>
        <p:nvSpPr>
          <p:cNvPr id="1136" name="직사각형 73"/>
          <p:cNvSpPr txBox="1"/>
          <p:nvPr/>
        </p:nvSpPr>
        <p:spPr>
          <a:xfrm>
            <a:off x="2353772" y="4656160"/>
            <a:ext cx="1928687" cy="494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모델 학습을 위해 필요한 데이터를 수집합니다.</a:t>
            </a:r>
          </a:p>
        </p:txBody>
      </p:sp>
      <p:sp>
        <p:nvSpPr>
          <p:cNvPr id="1137" name="직사각형 73"/>
          <p:cNvSpPr txBox="1"/>
          <p:nvPr/>
        </p:nvSpPr>
        <p:spPr>
          <a:xfrm>
            <a:off x="3847033" y="2044260"/>
            <a:ext cx="1928687" cy="29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rPr b="1" dirty="0" err="1"/>
              <a:t>데이터</a:t>
            </a:r>
            <a:r>
              <a:rPr b="1" dirty="0"/>
              <a:t> </a:t>
            </a:r>
            <a:r>
              <a:rPr b="1" dirty="0" err="1"/>
              <a:t>정리</a:t>
            </a:r>
            <a:endParaRPr b="1" dirty="0"/>
          </a:p>
        </p:txBody>
      </p:sp>
      <p:sp>
        <p:nvSpPr>
          <p:cNvPr id="1138" name="직사각형 73"/>
          <p:cNvSpPr txBox="1"/>
          <p:nvPr/>
        </p:nvSpPr>
        <p:spPr>
          <a:xfrm>
            <a:off x="3847033" y="2340455"/>
            <a:ext cx="1928687" cy="494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모델을 학습시키기 위해 적절한 데이터의 특징을 설정합니다. </a:t>
            </a:r>
          </a:p>
        </p:txBody>
      </p:sp>
      <p:sp>
        <p:nvSpPr>
          <p:cNvPr id="1139" name="직사각형 73"/>
          <p:cNvSpPr txBox="1"/>
          <p:nvPr/>
        </p:nvSpPr>
        <p:spPr>
          <a:xfrm>
            <a:off x="5551088" y="4661455"/>
            <a:ext cx="2145173" cy="52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rPr dirty="0" err="1"/>
              <a:t>학습</a:t>
            </a:r>
            <a:r>
              <a:rPr dirty="0"/>
              <a:t> </a:t>
            </a:r>
            <a:r>
              <a:rPr dirty="0" err="1"/>
              <a:t>데이터와</a:t>
            </a:r>
            <a:r>
              <a:rPr dirty="0"/>
              <a:t> </a:t>
            </a:r>
            <a:r>
              <a:rPr dirty="0" err="1"/>
              <a:t>테스트</a:t>
            </a:r>
            <a:r>
              <a:rPr dirty="0"/>
              <a:t> </a:t>
            </a:r>
            <a:r>
              <a:rPr dirty="0" err="1"/>
              <a:t>데이터를</a:t>
            </a:r>
            <a:r>
              <a:rPr dirty="0"/>
              <a:t> </a:t>
            </a:r>
            <a:r>
              <a:rPr dirty="0" err="1"/>
              <a:t>활용하여</a:t>
            </a:r>
            <a:r>
              <a:rPr dirty="0"/>
              <a:t> </a:t>
            </a:r>
            <a:r>
              <a:rPr dirty="0" err="1"/>
              <a:t>학습</a:t>
            </a:r>
            <a:r>
              <a:rPr dirty="0"/>
              <a:t> </a:t>
            </a:r>
            <a:r>
              <a:rPr dirty="0" err="1"/>
              <a:t>모델을</a:t>
            </a:r>
            <a:r>
              <a:rPr dirty="0"/>
              <a:t> </a:t>
            </a:r>
            <a:r>
              <a:rPr dirty="0" err="1"/>
              <a:t>훈련시킵니다</a:t>
            </a:r>
            <a:r>
              <a:rPr dirty="0"/>
              <a:t>.</a:t>
            </a:r>
          </a:p>
        </p:txBody>
      </p:sp>
      <p:sp>
        <p:nvSpPr>
          <p:cNvPr id="1140" name="직사각형 73"/>
          <p:cNvSpPr txBox="1"/>
          <p:nvPr/>
        </p:nvSpPr>
        <p:spPr>
          <a:xfrm>
            <a:off x="5596315" y="4404263"/>
            <a:ext cx="1928688" cy="29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rPr b="1" dirty="0" err="1"/>
              <a:t>모델</a:t>
            </a:r>
            <a:r>
              <a:rPr b="1" dirty="0"/>
              <a:t> </a:t>
            </a:r>
            <a:r>
              <a:rPr b="1" dirty="0" err="1"/>
              <a:t>학습</a:t>
            </a:r>
            <a:endParaRPr b="1" dirty="0"/>
          </a:p>
        </p:txBody>
      </p:sp>
      <p:sp>
        <p:nvSpPr>
          <p:cNvPr id="1141" name="직사각형 73"/>
          <p:cNvSpPr txBox="1"/>
          <p:nvPr/>
        </p:nvSpPr>
        <p:spPr>
          <a:xfrm>
            <a:off x="6862604" y="2311740"/>
            <a:ext cx="2118363" cy="52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rPr dirty="0" err="1"/>
              <a:t>학습된</a:t>
            </a:r>
            <a:r>
              <a:rPr dirty="0"/>
              <a:t> </a:t>
            </a:r>
            <a:r>
              <a:rPr dirty="0" err="1"/>
              <a:t>모델에</a:t>
            </a:r>
            <a:r>
              <a:rPr dirty="0"/>
              <a:t> </a:t>
            </a:r>
            <a:r>
              <a:rPr dirty="0" err="1"/>
              <a:t>새로운</a:t>
            </a:r>
            <a:r>
              <a:rPr dirty="0"/>
              <a:t> </a:t>
            </a:r>
            <a:r>
              <a:rPr dirty="0" err="1"/>
              <a:t>데이터를</a:t>
            </a:r>
            <a:r>
              <a:rPr dirty="0"/>
              <a:t> </a:t>
            </a:r>
            <a:r>
              <a:rPr dirty="0" err="1"/>
              <a:t>넣어</a:t>
            </a:r>
            <a:r>
              <a:rPr dirty="0"/>
              <a:t> </a:t>
            </a:r>
            <a:r>
              <a:rPr dirty="0" err="1"/>
              <a:t>예측값과</a:t>
            </a:r>
            <a:r>
              <a:rPr dirty="0"/>
              <a:t> </a:t>
            </a:r>
            <a:r>
              <a:rPr dirty="0" err="1"/>
              <a:t>실제값을</a:t>
            </a:r>
            <a:r>
              <a:rPr dirty="0"/>
              <a:t> </a:t>
            </a:r>
            <a:r>
              <a:rPr dirty="0" err="1"/>
              <a:t>비교합니다</a:t>
            </a:r>
            <a:r>
              <a:rPr dirty="0"/>
              <a:t>.</a:t>
            </a:r>
          </a:p>
        </p:txBody>
      </p:sp>
      <p:sp>
        <p:nvSpPr>
          <p:cNvPr id="1142" name="직사각형 73"/>
          <p:cNvSpPr txBox="1"/>
          <p:nvPr/>
        </p:nvSpPr>
        <p:spPr>
          <a:xfrm>
            <a:off x="6883815" y="2024247"/>
            <a:ext cx="1928688" cy="29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rPr b="1" dirty="0" err="1"/>
              <a:t>모델</a:t>
            </a:r>
            <a:r>
              <a:rPr b="1" dirty="0"/>
              <a:t> </a:t>
            </a:r>
            <a:r>
              <a:rPr b="1" dirty="0" err="1"/>
              <a:t>테스트</a:t>
            </a:r>
            <a:endParaRPr b="1" dirty="0"/>
          </a:p>
        </p:txBody>
      </p:sp>
      <p:sp>
        <p:nvSpPr>
          <p:cNvPr id="1143" name="직사각형 73"/>
          <p:cNvSpPr txBox="1"/>
          <p:nvPr/>
        </p:nvSpPr>
        <p:spPr>
          <a:xfrm>
            <a:off x="8587295" y="4665085"/>
            <a:ext cx="1928687" cy="494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충분히 테스트가 완료된 모델을 실 세계에서 사용합니다.</a:t>
            </a:r>
          </a:p>
        </p:txBody>
      </p:sp>
      <p:sp>
        <p:nvSpPr>
          <p:cNvPr id="1144" name="직사각형 73"/>
          <p:cNvSpPr txBox="1"/>
          <p:nvPr/>
        </p:nvSpPr>
        <p:spPr>
          <a:xfrm>
            <a:off x="8587295" y="4401969"/>
            <a:ext cx="1928687" cy="29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rPr b="1" dirty="0" err="1"/>
              <a:t>모델</a:t>
            </a:r>
            <a:r>
              <a:rPr b="1" dirty="0"/>
              <a:t> </a:t>
            </a:r>
            <a:r>
              <a:rPr b="1" dirty="0" err="1"/>
              <a:t>사용</a:t>
            </a:r>
            <a:endParaRPr b="1" dirty="0"/>
          </a:p>
        </p:txBody>
      </p:sp>
      <p:sp>
        <p:nvSpPr>
          <p:cNvPr id="64" name="Quiz 영역">
            <a:extLst>
              <a:ext uri="{FF2B5EF4-FFF2-40B4-BE49-F238E27FC236}">
                <a16:creationId xmlns:a16="http://schemas.microsoft.com/office/drawing/2014/main" id="{B62020F5-2B02-4660-AEE9-6378ABF83B47}"/>
              </a:ext>
            </a:extLst>
          </p:cNvPr>
          <p:cNvSpPr/>
          <p:nvPr/>
        </p:nvSpPr>
        <p:spPr>
          <a:xfrm>
            <a:off x="10025371" y="3165761"/>
            <a:ext cx="1572970" cy="21687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 b="1"/>
            </a:lvl1pPr>
          </a:lstStyle>
          <a:p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누르면 내용 나오기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직사각형"/>
          <p:cNvSpPr/>
          <p:nvPr/>
        </p:nvSpPr>
        <p:spPr>
          <a:xfrm>
            <a:off x="7754151" y="857106"/>
            <a:ext cx="3960712" cy="4242376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14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4242" y="1889229"/>
            <a:ext cx="3600530" cy="243938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148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49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1150" name="직사각형 73"/>
          <p:cNvSpPr txBox="1"/>
          <p:nvPr/>
        </p:nvSpPr>
        <p:spPr>
          <a:xfrm>
            <a:off x="2097750" y="1287001"/>
            <a:ext cx="7220091" cy="25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KNN 모델을 만드는 방법을 배워 봅시다.</a:t>
            </a:r>
          </a:p>
        </p:txBody>
      </p:sp>
      <p:sp>
        <p:nvSpPr>
          <p:cNvPr id="1151" name="직사각형 74"/>
          <p:cNvSpPr txBox="1"/>
          <p:nvPr/>
        </p:nvSpPr>
        <p:spPr>
          <a:xfrm>
            <a:off x="2109801" y="894277"/>
            <a:ext cx="74475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Practice</a:t>
            </a:r>
          </a:p>
        </p:txBody>
      </p:sp>
      <p:grpSp>
        <p:nvGrpSpPr>
          <p:cNvPr id="1155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1152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3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4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72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170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168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1166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1156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1160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157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158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159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1164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161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162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163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165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167" name="그림 92" descr="그림 92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169" name="그림 90" descr="그림 90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171" name="그림 88" descr="그림 8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79" name="그룹 99"/>
          <p:cNvGrpSpPr/>
          <p:nvPr/>
        </p:nvGrpSpPr>
        <p:grpSpPr>
          <a:xfrm>
            <a:off x="2014695" y="5654219"/>
            <a:ext cx="9839763" cy="791514"/>
            <a:chOff x="0" y="0"/>
            <a:chExt cx="9839762" cy="791512"/>
          </a:xfrm>
        </p:grpSpPr>
        <p:sp>
          <p:nvSpPr>
            <p:cNvPr id="1173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4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1177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1175" name="그림 104" descr="그림 104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76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1178" name="그림 103" descr="그림 103"/>
            <p:cNvPicPr>
              <a:picLocks noChangeAspect="1"/>
            </p:cNvPicPr>
            <p:nvPr/>
          </p:nvPicPr>
          <p:blipFill>
            <a:blip r:embed="rId7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82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1180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81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1183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184" name="직사각형"/>
          <p:cNvSpPr/>
          <p:nvPr/>
        </p:nvSpPr>
        <p:spPr>
          <a:xfrm>
            <a:off x="2280091" y="2366732"/>
            <a:ext cx="5291132" cy="3250173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85" name="직사각형 73"/>
          <p:cNvSpPr txBox="1"/>
          <p:nvPr/>
        </p:nvSpPr>
        <p:spPr>
          <a:xfrm>
            <a:off x="2584942" y="1767593"/>
            <a:ext cx="4546567" cy="265434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랜덤 데이터를 생성합니다. 200개의 랜덤 데이터를 2개의 레이블을 설정하여 생성합니다.</a:t>
            </a:r>
          </a:p>
        </p:txBody>
      </p:sp>
      <p:sp>
        <p:nvSpPr>
          <p:cNvPr id="1186" name="화살표"/>
          <p:cNvSpPr/>
          <p:nvPr/>
        </p:nvSpPr>
        <p:spPr>
          <a:xfrm>
            <a:off x="7248706" y="1789079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87" name="화살표"/>
          <p:cNvSpPr/>
          <p:nvPr/>
        </p:nvSpPr>
        <p:spPr>
          <a:xfrm flipH="1">
            <a:off x="2199142" y="1796540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88" name="Google Shape;882;p29"/>
          <p:cNvSpPr txBox="1"/>
          <p:nvPr/>
        </p:nvSpPr>
        <p:spPr>
          <a:xfrm>
            <a:off x="2400305" y="2849900"/>
            <a:ext cx="163748" cy="115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3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4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5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6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7</a:t>
            </a:r>
          </a:p>
        </p:txBody>
      </p:sp>
      <p:sp>
        <p:nvSpPr>
          <p:cNvPr id="1189" name="Google Shape;807;p27"/>
          <p:cNvSpPr txBox="1"/>
          <p:nvPr/>
        </p:nvSpPr>
        <p:spPr>
          <a:xfrm>
            <a:off x="2528046" y="2841306"/>
            <a:ext cx="5787708" cy="2570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from superAI import *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x, label = make_random_blob(200, 2, 0)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scatter_graph(x[:,0], x[:, 1], label)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 학습, 테스트 데이터 나누기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 최적의 k값 찾기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 knn모델 만들기 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 학습 데이터로 학습하기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 테스트 데이터로 결과 예측하기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 모델 검증하기</a:t>
            </a:r>
          </a:p>
        </p:txBody>
      </p:sp>
      <p:pic>
        <p:nvPicPr>
          <p:cNvPr id="1190" name="그림 6" descr="그림 6"/>
          <p:cNvPicPr>
            <a:picLocks noChangeAspect="1"/>
          </p:cNvPicPr>
          <p:nvPr/>
        </p:nvPicPr>
        <p:blipFill>
          <a:blip r:embed="rId8">
            <a:extLst/>
          </a:blip>
          <a:srcRect r="14690"/>
          <a:stretch>
            <a:fillRect/>
          </a:stretch>
        </p:blipFill>
        <p:spPr>
          <a:xfrm>
            <a:off x="2257466" y="2375331"/>
            <a:ext cx="5336186" cy="354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1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01092" y="2454707"/>
            <a:ext cx="1066968" cy="195263"/>
          </a:xfrm>
          <a:prstGeom prst="rect">
            <a:avLst/>
          </a:prstGeom>
          <a:ln w="12700">
            <a:miter lim="400000"/>
          </a:ln>
        </p:spPr>
      </p:pic>
      <p:sp>
        <p:nvSpPr>
          <p:cNvPr id="1192" name="화살표"/>
          <p:cNvSpPr/>
          <p:nvPr/>
        </p:nvSpPr>
        <p:spPr>
          <a:xfrm>
            <a:off x="11539157" y="5262195"/>
            <a:ext cx="268603" cy="26860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93" name="화살표"/>
          <p:cNvSpPr/>
          <p:nvPr/>
        </p:nvSpPr>
        <p:spPr>
          <a:xfrm flipH="1">
            <a:off x="7661253" y="5269655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lumOff val="-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94" name="직사각형 73"/>
          <p:cNvSpPr txBox="1"/>
          <p:nvPr/>
        </p:nvSpPr>
        <p:spPr>
          <a:xfrm>
            <a:off x="8026235" y="5276005"/>
            <a:ext cx="3416543" cy="269241"/>
          </a:xfrm>
          <a:prstGeom prst="rect">
            <a:avLst/>
          </a:prstGeom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Graph</a:t>
            </a:r>
          </a:p>
        </p:txBody>
      </p:sp>
      <p:sp>
        <p:nvSpPr>
          <p:cNvPr id="1195" name="실행, 디버거 가능.체크 버튼을 통해 현재까지의…"/>
          <p:cNvSpPr/>
          <p:nvPr/>
        </p:nvSpPr>
        <p:spPr>
          <a:xfrm>
            <a:off x="5443424" y="2095024"/>
            <a:ext cx="2763346" cy="39624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1000"/>
            </a:pPr>
            <a:r>
              <a:t>실행, 디버거 가능.체크 버튼을 통해 현재까지의</a:t>
            </a:r>
          </a:p>
          <a:p>
            <a:pPr>
              <a:defRPr sz="1000"/>
            </a:pPr>
            <a:r>
              <a:t>코드를 확인 받아야지만 다음 문제로 넘어갈 수 있음.</a:t>
            </a:r>
          </a:p>
        </p:txBody>
      </p:sp>
      <p:sp>
        <p:nvSpPr>
          <p:cNvPr id="1196" name="3번 틀리면 슬라이드까지의 Example 등장"/>
          <p:cNvSpPr/>
          <p:nvPr/>
        </p:nvSpPr>
        <p:spPr>
          <a:xfrm>
            <a:off x="2849872" y="2506908"/>
            <a:ext cx="2310855" cy="25273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1000"/>
            </a:lvl1pPr>
          </a:lstStyle>
          <a:p>
            <a:r>
              <a:t>3번 틀리면 슬라이드까지의 Example 등장</a:t>
            </a:r>
          </a:p>
        </p:txBody>
      </p:sp>
      <p:sp>
        <p:nvSpPr>
          <p:cNvPr id="1197" name="Machine Learning…"/>
          <p:cNvSpPr txBox="1"/>
          <p:nvPr/>
        </p:nvSpPr>
        <p:spPr>
          <a:xfrm>
            <a:off x="512582" y="5650892"/>
            <a:ext cx="114903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t>Machine Learning </a:t>
            </a:r>
          </a:p>
          <a:p>
            <a:pPr algn="ctr">
              <a:defRPr sz="1000">
                <a:solidFill>
                  <a:srgbClr val="FF001C"/>
                </a:solidFill>
              </a:defRPr>
            </a:pPr>
            <a:r>
              <a:t>- code</a:t>
            </a:r>
          </a:p>
        </p:txBody>
      </p:sp>
      <p:sp>
        <p:nvSpPr>
          <p:cNvPr id="1198" name="make_random_blob(sample, center, state)…"/>
          <p:cNvSpPr/>
          <p:nvPr/>
        </p:nvSpPr>
        <p:spPr>
          <a:xfrm>
            <a:off x="3841934" y="3907158"/>
            <a:ext cx="5966326" cy="40346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1000" b="1"/>
            </a:pPr>
            <a:r>
              <a:t>make_random_blob(sample, center, state)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make_blobs(n_samples = 200, centers = 2, random_state = 0, cluster_std = 0.6)</a:t>
            </a:r>
          </a:p>
        </p:txBody>
      </p:sp>
      <p:sp>
        <p:nvSpPr>
          <p:cNvPr id="1199" name="scatter_graph()…"/>
          <p:cNvSpPr/>
          <p:nvPr/>
        </p:nvSpPr>
        <p:spPr>
          <a:xfrm>
            <a:off x="5539373" y="3068909"/>
            <a:ext cx="1868361" cy="53378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1000" b="1"/>
            </a:pPr>
            <a:r>
              <a:t>scatter_graph()</a:t>
            </a:r>
          </a:p>
          <a:p>
            <a:pPr marL="100263" indent="-100263">
              <a:buSzPct val="100000"/>
              <a:buChar char="-"/>
              <a:defRPr sz="1000"/>
            </a:pPr>
            <a:r>
              <a:t>plt.scatter(x, y, c = label)</a:t>
            </a:r>
          </a:p>
          <a:p>
            <a:pPr marL="100263" indent="-100263">
              <a:buSzPct val="100000"/>
              <a:buChar char="-"/>
              <a:defRPr sz="1000"/>
            </a:pPr>
            <a:r>
              <a:t>title, x/ylabel에 대한 처리 필요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직사각형"/>
          <p:cNvSpPr/>
          <p:nvPr/>
        </p:nvSpPr>
        <p:spPr>
          <a:xfrm>
            <a:off x="7754151" y="857106"/>
            <a:ext cx="3960712" cy="4242376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20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4242" y="1889229"/>
            <a:ext cx="3600530" cy="243938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203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04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1205" name="직사각형 73"/>
          <p:cNvSpPr txBox="1"/>
          <p:nvPr/>
        </p:nvSpPr>
        <p:spPr>
          <a:xfrm>
            <a:off x="2097750" y="1267280"/>
            <a:ext cx="7220091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KNN 모델을 만드는 방법을 배워 봅시다.</a:t>
            </a:r>
          </a:p>
        </p:txBody>
      </p:sp>
      <p:sp>
        <p:nvSpPr>
          <p:cNvPr id="1206" name="직사각형 74"/>
          <p:cNvSpPr txBox="1"/>
          <p:nvPr/>
        </p:nvSpPr>
        <p:spPr>
          <a:xfrm>
            <a:off x="2109801" y="894277"/>
            <a:ext cx="74475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Practice</a:t>
            </a:r>
          </a:p>
        </p:txBody>
      </p:sp>
      <p:grpSp>
        <p:nvGrpSpPr>
          <p:cNvPr id="1210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1207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8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9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227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225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223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1221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1211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1215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212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213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214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1219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216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217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218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220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222" name="그림 92" descr="그림 92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224" name="그림 90" descr="그림 90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226" name="그림 88" descr="그림 8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34" name="그룹 99"/>
          <p:cNvGrpSpPr/>
          <p:nvPr/>
        </p:nvGrpSpPr>
        <p:grpSpPr>
          <a:xfrm>
            <a:off x="2014695" y="5654219"/>
            <a:ext cx="9839763" cy="791514"/>
            <a:chOff x="0" y="0"/>
            <a:chExt cx="9839762" cy="791512"/>
          </a:xfrm>
        </p:grpSpPr>
        <p:sp>
          <p:nvSpPr>
            <p:cNvPr id="1228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29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1232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1230" name="그림 104" descr="그림 104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31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1233" name="그림 103" descr="그림 103"/>
            <p:cNvPicPr>
              <a:picLocks noChangeAspect="1"/>
            </p:cNvPicPr>
            <p:nvPr/>
          </p:nvPicPr>
          <p:blipFill>
            <a:blip r:embed="rId7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37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1235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6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1238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239" name="직사각형"/>
          <p:cNvSpPr/>
          <p:nvPr/>
        </p:nvSpPr>
        <p:spPr>
          <a:xfrm>
            <a:off x="2280091" y="2366732"/>
            <a:ext cx="5291132" cy="3250173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40" name="직사각형 73"/>
          <p:cNvSpPr txBox="1"/>
          <p:nvPr/>
        </p:nvSpPr>
        <p:spPr>
          <a:xfrm>
            <a:off x="2584942" y="1689687"/>
            <a:ext cx="4546567" cy="507372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000"/>
            </a:pPr>
            <a:r>
              <a:t>x, label을 학습 데이터와 테스트 데이터로 나눕니다.</a:t>
            </a:r>
          </a:p>
          <a:p>
            <a:pPr>
              <a:lnSpc>
                <a:spcPct val="150000"/>
              </a:lnSpc>
              <a:defRPr sz="1000"/>
            </a:pPr>
            <a:r>
              <a:t>split_data() 함수를 사용합니다.</a:t>
            </a:r>
          </a:p>
        </p:txBody>
      </p:sp>
      <p:sp>
        <p:nvSpPr>
          <p:cNvPr id="1241" name="화살표"/>
          <p:cNvSpPr/>
          <p:nvPr/>
        </p:nvSpPr>
        <p:spPr>
          <a:xfrm>
            <a:off x="7248706" y="1789079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A7A7A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42" name="화살표"/>
          <p:cNvSpPr/>
          <p:nvPr/>
        </p:nvSpPr>
        <p:spPr>
          <a:xfrm flipH="1">
            <a:off x="2199142" y="1796540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43" name="Google Shape;882;p29"/>
          <p:cNvSpPr txBox="1"/>
          <p:nvPr/>
        </p:nvSpPr>
        <p:spPr>
          <a:xfrm>
            <a:off x="2400305" y="2849900"/>
            <a:ext cx="163748" cy="115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3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4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5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6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7</a:t>
            </a:r>
          </a:p>
        </p:txBody>
      </p:sp>
      <p:sp>
        <p:nvSpPr>
          <p:cNvPr id="1244" name="Google Shape;807;p27"/>
          <p:cNvSpPr txBox="1"/>
          <p:nvPr/>
        </p:nvSpPr>
        <p:spPr>
          <a:xfrm>
            <a:off x="2528046" y="2841306"/>
            <a:ext cx="5787708" cy="2570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from superAI import *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x, label = make_random_blob(200, 2, 0)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scatter_graph(x[:,0], x[:, 1], label)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 학습, 테스트 데이터 나누기</a:t>
            </a:r>
          </a:p>
          <a:p>
            <a:pPr>
              <a:defRPr sz="1000">
                <a:solidFill>
                  <a:srgbClr val="FF001C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x_train, x_test, y_train, y_test = split_data(x, y)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 최적의 k값 찾기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 knn모델 만들기 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 학습 데이터로 학습하기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 테스트 데이터로 결과 예측하기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 모델 검증하기</a:t>
            </a:r>
          </a:p>
        </p:txBody>
      </p:sp>
      <p:pic>
        <p:nvPicPr>
          <p:cNvPr id="1245" name="그림 6" descr="그림 6"/>
          <p:cNvPicPr>
            <a:picLocks noChangeAspect="1"/>
          </p:cNvPicPr>
          <p:nvPr/>
        </p:nvPicPr>
        <p:blipFill>
          <a:blip r:embed="rId8">
            <a:extLst/>
          </a:blip>
          <a:srcRect r="14690"/>
          <a:stretch>
            <a:fillRect/>
          </a:stretch>
        </p:blipFill>
        <p:spPr>
          <a:xfrm>
            <a:off x="2257466" y="2375331"/>
            <a:ext cx="5336186" cy="354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6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01092" y="2454707"/>
            <a:ext cx="1066968" cy="195263"/>
          </a:xfrm>
          <a:prstGeom prst="rect">
            <a:avLst/>
          </a:prstGeom>
          <a:ln w="12700">
            <a:miter lim="400000"/>
          </a:ln>
        </p:spPr>
      </p:pic>
      <p:sp>
        <p:nvSpPr>
          <p:cNvPr id="1247" name="화살표"/>
          <p:cNvSpPr/>
          <p:nvPr/>
        </p:nvSpPr>
        <p:spPr>
          <a:xfrm>
            <a:off x="11539157" y="5262195"/>
            <a:ext cx="268603" cy="26860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48" name="화살표"/>
          <p:cNvSpPr/>
          <p:nvPr/>
        </p:nvSpPr>
        <p:spPr>
          <a:xfrm flipH="1">
            <a:off x="7661253" y="5269655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lumOff val="-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49" name="직사각형 73"/>
          <p:cNvSpPr txBox="1"/>
          <p:nvPr/>
        </p:nvSpPr>
        <p:spPr>
          <a:xfrm>
            <a:off x="8026235" y="5276005"/>
            <a:ext cx="3416543" cy="269241"/>
          </a:xfrm>
          <a:prstGeom prst="rect">
            <a:avLst/>
          </a:prstGeom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Graph</a:t>
            </a:r>
          </a:p>
        </p:txBody>
      </p:sp>
      <p:sp>
        <p:nvSpPr>
          <p:cNvPr id="1250" name="Machine Learning…"/>
          <p:cNvSpPr txBox="1"/>
          <p:nvPr/>
        </p:nvSpPr>
        <p:spPr>
          <a:xfrm>
            <a:off x="512582" y="5650892"/>
            <a:ext cx="114903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t>Machine Learning </a:t>
            </a:r>
          </a:p>
          <a:p>
            <a:pPr algn="ctr">
              <a:defRPr sz="1000">
                <a:solidFill>
                  <a:srgbClr val="FF001C"/>
                </a:solidFill>
              </a:defRPr>
            </a:pPr>
            <a:r>
              <a:t>- code</a:t>
            </a:r>
          </a:p>
        </p:txBody>
      </p:sp>
      <p:sp>
        <p:nvSpPr>
          <p:cNvPr id="1251" name="split_data()…"/>
          <p:cNvSpPr/>
          <p:nvPr/>
        </p:nvSpPr>
        <p:spPr>
          <a:xfrm>
            <a:off x="5647366" y="3155035"/>
            <a:ext cx="2906410" cy="57938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1000" b="1"/>
            </a:pPr>
            <a:r>
              <a:t>split_data()</a:t>
            </a:r>
          </a:p>
          <a:p>
            <a:pPr marL="100263" indent="-100263">
              <a:buSzPct val="100000"/>
              <a:buChar char="-"/>
              <a:defRPr sz="1000"/>
            </a:pPr>
            <a:r>
              <a:t>train_test_split(x, label, </a:t>
            </a:r>
            <a:br/>
            <a:r>
              <a:t>random_state = 100, test_size = 0.3)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직사각형"/>
          <p:cNvSpPr/>
          <p:nvPr/>
        </p:nvSpPr>
        <p:spPr>
          <a:xfrm>
            <a:off x="7754151" y="857106"/>
            <a:ext cx="3960712" cy="4242376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25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4242" y="1889229"/>
            <a:ext cx="3600530" cy="243938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255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56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1257" name="직사각형 73"/>
          <p:cNvSpPr txBox="1"/>
          <p:nvPr/>
        </p:nvSpPr>
        <p:spPr>
          <a:xfrm>
            <a:off x="2097750" y="1267280"/>
            <a:ext cx="7220091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KNN 모델을 만드는 방법을 배워 봅시다.</a:t>
            </a:r>
          </a:p>
        </p:txBody>
      </p:sp>
      <p:sp>
        <p:nvSpPr>
          <p:cNvPr id="1258" name="직사각형 74"/>
          <p:cNvSpPr txBox="1"/>
          <p:nvPr/>
        </p:nvSpPr>
        <p:spPr>
          <a:xfrm>
            <a:off x="2109801" y="894277"/>
            <a:ext cx="74475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Practice</a:t>
            </a:r>
          </a:p>
        </p:txBody>
      </p:sp>
      <p:grpSp>
        <p:nvGrpSpPr>
          <p:cNvPr id="1262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1259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60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61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279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277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275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1273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1263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1267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264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265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266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1271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268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269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270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272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274" name="그림 92" descr="그림 92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276" name="그림 90" descr="그림 90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278" name="그림 88" descr="그림 8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86" name="그룹 99"/>
          <p:cNvGrpSpPr/>
          <p:nvPr/>
        </p:nvGrpSpPr>
        <p:grpSpPr>
          <a:xfrm>
            <a:off x="2014695" y="5654219"/>
            <a:ext cx="9839763" cy="791514"/>
            <a:chOff x="0" y="0"/>
            <a:chExt cx="9839762" cy="791512"/>
          </a:xfrm>
        </p:grpSpPr>
        <p:sp>
          <p:nvSpPr>
            <p:cNvPr id="1280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81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1284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1282" name="그림 104" descr="그림 104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83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1285" name="그림 103" descr="그림 103"/>
            <p:cNvPicPr>
              <a:picLocks noChangeAspect="1"/>
            </p:cNvPicPr>
            <p:nvPr/>
          </p:nvPicPr>
          <p:blipFill>
            <a:blip r:embed="rId7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89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1287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88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1290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291" name="직사각형"/>
          <p:cNvSpPr/>
          <p:nvPr/>
        </p:nvSpPr>
        <p:spPr>
          <a:xfrm>
            <a:off x="2280091" y="2366732"/>
            <a:ext cx="5291132" cy="3250173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2" name="직사각형 73"/>
          <p:cNvSpPr txBox="1"/>
          <p:nvPr/>
        </p:nvSpPr>
        <p:spPr>
          <a:xfrm>
            <a:off x="2584942" y="1689687"/>
            <a:ext cx="4546567" cy="507372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000"/>
            </a:pPr>
            <a:r>
              <a:t>KNN 모델에서 사용할 최적의 K값을 찾습니다.</a:t>
            </a:r>
          </a:p>
          <a:p>
            <a:pPr>
              <a:lnSpc>
                <a:spcPct val="150000"/>
              </a:lnSpc>
              <a:defRPr sz="1000"/>
            </a:pPr>
            <a:r>
              <a:t>find_k()에 훈련 데이터를 넣어 사용합니다. 함수를 사용합니다.</a:t>
            </a:r>
          </a:p>
        </p:txBody>
      </p:sp>
      <p:sp>
        <p:nvSpPr>
          <p:cNvPr id="1293" name="화살표"/>
          <p:cNvSpPr/>
          <p:nvPr/>
        </p:nvSpPr>
        <p:spPr>
          <a:xfrm>
            <a:off x="7248706" y="1789079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A7A7A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4" name="화살표"/>
          <p:cNvSpPr/>
          <p:nvPr/>
        </p:nvSpPr>
        <p:spPr>
          <a:xfrm flipH="1">
            <a:off x="2199142" y="1796540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5" name="Google Shape;882;p29"/>
          <p:cNvSpPr txBox="1"/>
          <p:nvPr/>
        </p:nvSpPr>
        <p:spPr>
          <a:xfrm>
            <a:off x="2400305" y="2849900"/>
            <a:ext cx="163748" cy="115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3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4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5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6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7</a:t>
            </a:r>
          </a:p>
        </p:txBody>
      </p:sp>
      <p:sp>
        <p:nvSpPr>
          <p:cNvPr id="1296" name="Google Shape;807;p27"/>
          <p:cNvSpPr txBox="1"/>
          <p:nvPr/>
        </p:nvSpPr>
        <p:spPr>
          <a:xfrm>
            <a:off x="2528046" y="2841306"/>
            <a:ext cx="5787708" cy="2570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from </a:t>
            </a:r>
            <a:r>
              <a:rPr dirty="0" err="1"/>
              <a:t>superAI</a:t>
            </a:r>
            <a:r>
              <a:rPr dirty="0"/>
              <a:t> import *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x, label = </a:t>
            </a:r>
            <a:r>
              <a:rPr dirty="0" err="1"/>
              <a:t>make_random_blob</a:t>
            </a:r>
            <a:r>
              <a:rPr dirty="0"/>
              <a:t>(200, 2, 0)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scatter_graph</a:t>
            </a:r>
            <a:r>
              <a:rPr dirty="0"/>
              <a:t>(x[:,0], x[:, 1], label)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학습</a:t>
            </a:r>
            <a:r>
              <a:rPr dirty="0"/>
              <a:t>, </a:t>
            </a:r>
            <a:r>
              <a:rPr dirty="0" err="1"/>
              <a:t>테스트</a:t>
            </a:r>
            <a:r>
              <a:rPr dirty="0"/>
              <a:t> </a:t>
            </a: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나누기</a:t>
            </a: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x_train</a:t>
            </a:r>
            <a:r>
              <a:rPr dirty="0"/>
              <a:t>, </a:t>
            </a:r>
            <a:r>
              <a:rPr dirty="0" err="1"/>
              <a:t>x_test</a:t>
            </a:r>
            <a:r>
              <a:rPr dirty="0"/>
              <a:t>, </a:t>
            </a:r>
            <a:r>
              <a:rPr dirty="0" err="1"/>
              <a:t>y_train</a:t>
            </a:r>
            <a:r>
              <a:rPr dirty="0"/>
              <a:t>, </a:t>
            </a:r>
            <a:r>
              <a:rPr dirty="0" err="1"/>
              <a:t>y_test</a:t>
            </a:r>
            <a:r>
              <a:rPr dirty="0"/>
              <a:t> = </a:t>
            </a:r>
            <a:r>
              <a:rPr dirty="0" err="1"/>
              <a:t>split_data</a:t>
            </a:r>
            <a:r>
              <a:rPr dirty="0"/>
              <a:t>(x, label)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최적의</a:t>
            </a:r>
            <a:r>
              <a:rPr dirty="0"/>
              <a:t> </a:t>
            </a:r>
            <a:r>
              <a:rPr dirty="0" err="1"/>
              <a:t>k값</a:t>
            </a:r>
            <a:r>
              <a:rPr dirty="0"/>
              <a:t> </a:t>
            </a:r>
            <a:r>
              <a:rPr dirty="0" err="1"/>
              <a:t>찾기</a:t>
            </a:r>
            <a:endParaRPr dirty="0"/>
          </a:p>
          <a:p>
            <a:pPr>
              <a:defRPr sz="1000">
                <a:solidFill>
                  <a:srgbClr val="FF001C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k = </a:t>
            </a:r>
            <a:r>
              <a:rPr dirty="0" err="1"/>
              <a:t>find_k</a:t>
            </a:r>
            <a:r>
              <a:rPr dirty="0"/>
              <a:t>(</a:t>
            </a:r>
            <a:r>
              <a:rPr dirty="0" err="1"/>
              <a:t>x_train</a:t>
            </a:r>
            <a:r>
              <a:rPr dirty="0"/>
              <a:t>, </a:t>
            </a:r>
            <a:r>
              <a:rPr dirty="0" err="1"/>
              <a:t>y_train</a:t>
            </a:r>
            <a:r>
              <a:rPr lang="en-US" altLang="ko-KR" dirty="0"/>
              <a:t>, </a:t>
            </a:r>
            <a:r>
              <a:rPr lang="en-US" altLang="ko-KR" dirty="0" err="1"/>
              <a:t>x_test</a:t>
            </a:r>
            <a:r>
              <a:rPr lang="en-US" altLang="ko-KR" dirty="0"/>
              <a:t>, </a:t>
            </a:r>
            <a:r>
              <a:rPr lang="en-US" altLang="ko-KR" dirty="0" err="1"/>
              <a:t>y_test</a:t>
            </a:r>
            <a:r>
              <a:rPr lang="en-US" altLang="ko-KR" dirty="0"/>
              <a:t>, 20</a:t>
            </a:r>
            <a:r>
              <a:rPr dirty="0"/>
              <a:t>)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knn모델</a:t>
            </a:r>
            <a:r>
              <a:rPr dirty="0"/>
              <a:t> </a:t>
            </a:r>
            <a:r>
              <a:rPr dirty="0" err="1"/>
              <a:t>만들기</a:t>
            </a:r>
            <a:r>
              <a:rPr dirty="0"/>
              <a:t> 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학습</a:t>
            </a:r>
            <a:r>
              <a:rPr dirty="0"/>
              <a:t> </a:t>
            </a:r>
            <a:r>
              <a:rPr dirty="0" err="1"/>
              <a:t>데이터로</a:t>
            </a:r>
            <a:r>
              <a:rPr dirty="0"/>
              <a:t> </a:t>
            </a:r>
            <a:r>
              <a:rPr dirty="0" err="1"/>
              <a:t>학습하기</a:t>
            </a:r>
            <a:endParaRPr dirty="0"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테스트</a:t>
            </a:r>
            <a:r>
              <a:rPr dirty="0"/>
              <a:t> </a:t>
            </a:r>
            <a:r>
              <a:rPr dirty="0" err="1"/>
              <a:t>데이터로</a:t>
            </a:r>
            <a:r>
              <a:rPr dirty="0"/>
              <a:t> </a:t>
            </a:r>
            <a:r>
              <a:rPr dirty="0" err="1"/>
              <a:t>결과</a:t>
            </a:r>
            <a:r>
              <a:rPr dirty="0"/>
              <a:t> </a:t>
            </a:r>
            <a:r>
              <a:rPr dirty="0" err="1"/>
              <a:t>예측하기</a:t>
            </a:r>
            <a:endParaRPr dirty="0"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모델</a:t>
            </a:r>
            <a:r>
              <a:rPr dirty="0"/>
              <a:t> </a:t>
            </a:r>
            <a:r>
              <a:rPr dirty="0" err="1"/>
              <a:t>검증하기</a:t>
            </a:r>
            <a:endParaRPr dirty="0"/>
          </a:p>
        </p:txBody>
      </p:sp>
      <p:pic>
        <p:nvPicPr>
          <p:cNvPr id="1297" name="그림 6" descr="그림 6"/>
          <p:cNvPicPr>
            <a:picLocks noChangeAspect="1"/>
          </p:cNvPicPr>
          <p:nvPr/>
        </p:nvPicPr>
        <p:blipFill>
          <a:blip r:embed="rId8">
            <a:extLst/>
          </a:blip>
          <a:srcRect r="14690"/>
          <a:stretch>
            <a:fillRect/>
          </a:stretch>
        </p:blipFill>
        <p:spPr>
          <a:xfrm>
            <a:off x="2257466" y="2375331"/>
            <a:ext cx="5336186" cy="354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8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01092" y="2454707"/>
            <a:ext cx="1066968" cy="195263"/>
          </a:xfrm>
          <a:prstGeom prst="rect">
            <a:avLst/>
          </a:prstGeom>
          <a:ln w="12700">
            <a:miter lim="400000"/>
          </a:ln>
        </p:spPr>
      </p:pic>
      <p:sp>
        <p:nvSpPr>
          <p:cNvPr id="1299" name="화살표"/>
          <p:cNvSpPr/>
          <p:nvPr/>
        </p:nvSpPr>
        <p:spPr>
          <a:xfrm>
            <a:off x="11539157" y="5262195"/>
            <a:ext cx="268603" cy="26860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00" name="화살표"/>
          <p:cNvSpPr/>
          <p:nvPr/>
        </p:nvSpPr>
        <p:spPr>
          <a:xfrm flipH="1">
            <a:off x="7661253" y="5269655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lumOff val="-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01" name="직사각형 73"/>
          <p:cNvSpPr txBox="1"/>
          <p:nvPr/>
        </p:nvSpPr>
        <p:spPr>
          <a:xfrm>
            <a:off x="8026235" y="5276005"/>
            <a:ext cx="3416543" cy="269241"/>
          </a:xfrm>
          <a:prstGeom prst="rect">
            <a:avLst/>
          </a:prstGeom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Graph</a:t>
            </a:r>
          </a:p>
        </p:txBody>
      </p:sp>
      <p:sp>
        <p:nvSpPr>
          <p:cNvPr id="1302" name="Machine Learning…"/>
          <p:cNvSpPr txBox="1"/>
          <p:nvPr/>
        </p:nvSpPr>
        <p:spPr>
          <a:xfrm>
            <a:off x="512582" y="5650892"/>
            <a:ext cx="114903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t>Machine Learning </a:t>
            </a:r>
          </a:p>
          <a:p>
            <a:pPr algn="ctr">
              <a:defRPr sz="1000">
                <a:solidFill>
                  <a:srgbClr val="FF001C"/>
                </a:solidFill>
              </a:defRPr>
            </a:pPr>
            <a:r>
              <a:t>- code</a:t>
            </a:r>
          </a:p>
        </p:txBody>
      </p:sp>
      <p:sp>
        <p:nvSpPr>
          <p:cNvPr id="1303" name="find_k(x, y)…"/>
          <p:cNvSpPr/>
          <p:nvPr/>
        </p:nvSpPr>
        <p:spPr>
          <a:xfrm>
            <a:off x="4852249" y="4398613"/>
            <a:ext cx="2671063" cy="92043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1000" b="1"/>
            </a:pPr>
            <a:r>
              <a:rPr dirty="0" err="1"/>
              <a:t>find_k</a:t>
            </a:r>
            <a:r>
              <a:rPr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, n</a:t>
            </a:r>
            <a:r>
              <a:rPr dirty="0"/>
              <a:t>)</a:t>
            </a:r>
          </a:p>
          <a:p>
            <a:pPr marL="100263" indent="-100263">
              <a:buSzPct val="100000"/>
              <a:buChar char="-"/>
              <a:defRPr sz="1000"/>
            </a:pPr>
            <a:r>
              <a:rPr dirty="0"/>
              <a:t>elbow method </a:t>
            </a:r>
          </a:p>
          <a:p>
            <a:pPr marL="100263" indent="-100263">
              <a:buSzPct val="100000"/>
              <a:buChar char="-"/>
              <a:defRPr sz="1000"/>
            </a:pPr>
            <a:r>
              <a:rPr dirty="0"/>
              <a:t>return value with lowest error rate that is:</a:t>
            </a:r>
            <a:br>
              <a:rPr dirty="0"/>
            </a:br>
            <a:r>
              <a:rPr dirty="0"/>
              <a:t>1. &gt;= 3</a:t>
            </a:r>
            <a:br>
              <a:rPr dirty="0"/>
            </a:br>
            <a:r>
              <a:rPr dirty="0"/>
              <a:t>2. odd number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직사각형"/>
          <p:cNvSpPr/>
          <p:nvPr/>
        </p:nvSpPr>
        <p:spPr>
          <a:xfrm>
            <a:off x="7754151" y="857106"/>
            <a:ext cx="3960712" cy="4242376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30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4242" y="1889229"/>
            <a:ext cx="3600530" cy="243938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307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08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1309" name="직사각형 73"/>
          <p:cNvSpPr txBox="1"/>
          <p:nvPr/>
        </p:nvSpPr>
        <p:spPr>
          <a:xfrm>
            <a:off x="2097750" y="1267280"/>
            <a:ext cx="7220091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KNN 모델을 만드는 방법을 배워 봅시다.</a:t>
            </a:r>
          </a:p>
        </p:txBody>
      </p:sp>
      <p:sp>
        <p:nvSpPr>
          <p:cNvPr id="1310" name="직사각형 74"/>
          <p:cNvSpPr txBox="1"/>
          <p:nvPr/>
        </p:nvSpPr>
        <p:spPr>
          <a:xfrm>
            <a:off x="2109801" y="894277"/>
            <a:ext cx="74475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Practice</a:t>
            </a:r>
          </a:p>
        </p:txBody>
      </p:sp>
      <p:grpSp>
        <p:nvGrpSpPr>
          <p:cNvPr id="1314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1311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12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13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31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329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327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1325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1315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1319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316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317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318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1323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320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321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322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324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326" name="그림 92" descr="그림 92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328" name="그림 90" descr="그림 90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330" name="그림 88" descr="그림 8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38" name="그룹 99"/>
          <p:cNvGrpSpPr/>
          <p:nvPr/>
        </p:nvGrpSpPr>
        <p:grpSpPr>
          <a:xfrm>
            <a:off x="2014695" y="5654219"/>
            <a:ext cx="9839763" cy="791514"/>
            <a:chOff x="0" y="0"/>
            <a:chExt cx="9839762" cy="791512"/>
          </a:xfrm>
        </p:grpSpPr>
        <p:sp>
          <p:nvSpPr>
            <p:cNvPr id="1332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33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1336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1334" name="그림 104" descr="그림 104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35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1337" name="그림 103" descr="그림 103"/>
            <p:cNvPicPr>
              <a:picLocks noChangeAspect="1"/>
            </p:cNvPicPr>
            <p:nvPr/>
          </p:nvPicPr>
          <p:blipFill>
            <a:blip r:embed="rId7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41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1339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0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1342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343" name="직사각형"/>
          <p:cNvSpPr/>
          <p:nvPr/>
        </p:nvSpPr>
        <p:spPr>
          <a:xfrm>
            <a:off x="2280091" y="2366732"/>
            <a:ext cx="5291132" cy="3250173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44" name="직사각형 73"/>
          <p:cNvSpPr txBox="1"/>
          <p:nvPr/>
        </p:nvSpPr>
        <p:spPr>
          <a:xfrm>
            <a:off x="2584942" y="1689687"/>
            <a:ext cx="4546567" cy="507372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000"/>
            </a:pPr>
            <a:r>
              <a:t>KNN모델을 생성합니다.</a:t>
            </a:r>
          </a:p>
          <a:p>
            <a:pPr>
              <a:lnSpc>
                <a:spcPct val="150000"/>
              </a:lnSpc>
              <a:defRPr sz="1000"/>
            </a:pPr>
            <a:r>
              <a:t>knn() 함수에 최적의 k값을 전달하여 사용합니다.</a:t>
            </a:r>
          </a:p>
        </p:txBody>
      </p:sp>
      <p:sp>
        <p:nvSpPr>
          <p:cNvPr id="1345" name="화살표"/>
          <p:cNvSpPr/>
          <p:nvPr/>
        </p:nvSpPr>
        <p:spPr>
          <a:xfrm>
            <a:off x="7248706" y="1789079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A7A7A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46" name="화살표"/>
          <p:cNvSpPr/>
          <p:nvPr/>
        </p:nvSpPr>
        <p:spPr>
          <a:xfrm flipH="1">
            <a:off x="2199142" y="1796540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47" name="Google Shape;882;p29"/>
          <p:cNvSpPr txBox="1"/>
          <p:nvPr/>
        </p:nvSpPr>
        <p:spPr>
          <a:xfrm>
            <a:off x="2400305" y="2849900"/>
            <a:ext cx="163748" cy="115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3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4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5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6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7</a:t>
            </a:r>
          </a:p>
        </p:txBody>
      </p:sp>
      <p:sp>
        <p:nvSpPr>
          <p:cNvPr id="1348" name="Google Shape;807;p27"/>
          <p:cNvSpPr txBox="1"/>
          <p:nvPr/>
        </p:nvSpPr>
        <p:spPr>
          <a:xfrm>
            <a:off x="2528046" y="2841306"/>
            <a:ext cx="5787708" cy="2570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from </a:t>
            </a:r>
            <a:r>
              <a:rPr dirty="0" err="1"/>
              <a:t>superAI</a:t>
            </a:r>
            <a:r>
              <a:rPr dirty="0"/>
              <a:t> import *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x, label = </a:t>
            </a:r>
            <a:r>
              <a:rPr dirty="0" err="1"/>
              <a:t>make_random_blob</a:t>
            </a:r>
            <a:r>
              <a:rPr dirty="0"/>
              <a:t>(200, 2, 0)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scatter_graph</a:t>
            </a:r>
            <a:r>
              <a:rPr dirty="0"/>
              <a:t>(x[:,0], x[:, 1], label)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학습</a:t>
            </a:r>
            <a:r>
              <a:rPr dirty="0"/>
              <a:t>, </a:t>
            </a:r>
            <a:r>
              <a:rPr dirty="0" err="1"/>
              <a:t>테스트</a:t>
            </a:r>
            <a:r>
              <a:rPr dirty="0"/>
              <a:t> </a:t>
            </a: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나누기</a:t>
            </a: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x_train</a:t>
            </a:r>
            <a:r>
              <a:rPr dirty="0"/>
              <a:t>, </a:t>
            </a:r>
            <a:r>
              <a:rPr dirty="0" err="1"/>
              <a:t>x_test</a:t>
            </a:r>
            <a:r>
              <a:rPr dirty="0"/>
              <a:t>, </a:t>
            </a:r>
            <a:r>
              <a:rPr dirty="0" err="1"/>
              <a:t>y_train</a:t>
            </a:r>
            <a:r>
              <a:rPr dirty="0"/>
              <a:t>, </a:t>
            </a:r>
            <a:r>
              <a:rPr dirty="0" err="1"/>
              <a:t>y_test</a:t>
            </a:r>
            <a:r>
              <a:rPr dirty="0"/>
              <a:t> = </a:t>
            </a:r>
            <a:r>
              <a:rPr dirty="0" err="1"/>
              <a:t>split_data</a:t>
            </a:r>
            <a:r>
              <a:rPr dirty="0"/>
              <a:t>(x, label)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최적의</a:t>
            </a:r>
            <a:r>
              <a:rPr dirty="0"/>
              <a:t> </a:t>
            </a:r>
            <a:r>
              <a:rPr dirty="0" err="1"/>
              <a:t>k값</a:t>
            </a:r>
            <a:r>
              <a:rPr dirty="0"/>
              <a:t> </a:t>
            </a:r>
            <a:r>
              <a:rPr dirty="0" err="1"/>
              <a:t>찾기</a:t>
            </a: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lang="en-US" altLang="ko-KR" dirty="0"/>
              <a:t>k = </a:t>
            </a:r>
            <a:r>
              <a:rPr lang="en-US" altLang="ko-KR" dirty="0" err="1"/>
              <a:t>find_k</a:t>
            </a:r>
            <a:r>
              <a:rPr lang="en-US" altLang="ko-KR" dirty="0"/>
              <a:t>(</a:t>
            </a:r>
            <a:r>
              <a:rPr lang="en-US" altLang="ko-KR" dirty="0" err="1"/>
              <a:t>x_train</a:t>
            </a:r>
            <a:r>
              <a:rPr lang="en-US" altLang="ko-KR" dirty="0"/>
              <a:t>, </a:t>
            </a:r>
            <a:r>
              <a:rPr lang="en-US" altLang="ko-KR" dirty="0" err="1"/>
              <a:t>y_train</a:t>
            </a:r>
            <a:r>
              <a:rPr lang="en-US" altLang="ko-KR" dirty="0"/>
              <a:t>, </a:t>
            </a:r>
            <a:r>
              <a:rPr lang="en-US" altLang="ko-KR" dirty="0" err="1"/>
              <a:t>x_test</a:t>
            </a:r>
            <a:r>
              <a:rPr lang="en-US" altLang="ko-KR" dirty="0"/>
              <a:t>, 20)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knn모델</a:t>
            </a:r>
            <a:r>
              <a:rPr dirty="0"/>
              <a:t> </a:t>
            </a:r>
            <a:r>
              <a:rPr dirty="0" err="1"/>
              <a:t>만들기</a:t>
            </a:r>
            <a:r>
              <a:rPr dirty="0"/>
              <a:t> </a:t>
            </a:r>
          </a:p>
          <a:p>
            <a:pPr>
              <a:defRPr sz="1000">
                <a:solidFill>
                  <a:srgbClr val="FF001C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model = </a:t>
            </a:r>
            <a:r>
              <a:rPr dirty="0" err="1"/>
              <a:t>knn</a:t>
            </a:r>
            <a:r>
              <a:rPr dirty="0"/>
              <a:t>(k)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학습</a:t>
            </a:r>
            <a:r>
              <a:rPr dirty="0"/>
              <a:t> </a:t>
            </a:r>
            <a:r>
              <a:rPr dirty="0" err="1"/>
              <a:t>데이터로</a:t>
            </a:r>
            <a:r>
              <a:rPr dirty="0"/>
              <a:t> </a:t>
            </a:r>
            <a:r>
              <a:rPr dirty="0" err="1"/>
              <a:t>학습하기</a:t>
            </a:r>
            <a:endParaRPr dirty="0"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테스트</a:t>
            </a:r>
            <a:r>
              <a:rPr dirty="0"/>
              <a:t> </a:t>
            </a:r>
            <a:r>
              <a:rPr dirty="0" err="1"/>
              <a:t>데이터로</a:t>
            </a:r>
            <a:r>
              <a:rPr dirty="0"/>
              <a:t> </a:t>
            </a:r>
            <a:r>
              <a:rPr dirty="0" err="1"/>
              <a:t>결과</a:t>
            </a:r>
            <a:r>
              <a:rPr dirty="0"/>
              <a:t> </a:t>
            </a:r>
            <a:r>
              <a:rPr dirty="0" err="1"/>
              <a:t>예측하기</a:t>
            </a:r>
            <a:endParaRPr dirty="0"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모델</a:t>
            </a:r>
            <a:r>
              <a:rPr dirty="0"/>
              <a:t> </a:t>
            </a:r>
            <a:r>
              <a:rPr dirty="0" err="1"/>
              <a:t>검증하기</a:t>
            </a:r>
            <a:endParaRPr dirty="0"/>
          </a:p>
        </p:txBody>
      </p:sp>
      <p:pic>
        <p:nvPicPr>
          <p:cNvPr id="1349" name="그림 6" descr="그림 6"/>
          <p:cNvPicPr>
            <a:picLocks noChangeAspect="1"/>
          </p:cNvPicPr>
          <p:nvPr/>
        </p:nvPicPr>
        <p:blipFill>
          <a:blip r:embed="rId8">
            <a:extLst/>
          </a:blip>
          <a:srcRect r="14690"/>
          <a:stretch>
            <a:fillRect/>
          </a:stretch>
        </p:blipFill>
        <p:spPr>
          <a:xfrm>
            <a:off x="2257466" y="2375331"/>
            <a:ext cx="5336186" cy="354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0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01092" y="2454707"/>
            <a:ext cx="1066968" cy="195263"/>
          </a:xfrm>
          <a:prstGeom prst="rect">
            <a:avLst/>
          </a:prstGeom>
          <a:ln w="12700">
            <a:miter lim="400000"/>
          </a:ln>
        </p:spPr>
      </p:pic>
      <p:sp>
        <p:nvSpPr>
          <p:cNvPr id="1351" name="화살표"/>
          <p:cNvSpPr/>
          <p:nvPr/>
        </p:nvSpPr>
        <p:spPr>
          <a:xfrm>
            <a:off x="11539157" y="5262195"/>
            <a:ext cx="268603" cy="26860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52" name="화살표"/>
          <p:cNvSpPr/>
          <p:nvPr/>
        </p:nvSpPr>
        <p:spPr>
          <a:xfrm flipH="1">
            <a:off x="7661253" y="5269655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lumOff val="-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53" name="직사각형 73"/>
          <p:cNvSpPr txBox="1"/>
          <p:nvPr/>
        </p:nvSpPr>
        <p:spPr>
          <a:xfrm>
            <a:off x="8026235" y="5276005"/>
            <a:ext cx="3416543" cy="269241"/>
          </a:xfrm>
          <a:prstGeom prst="rect">
            <a:avLst/>
          </a:prstGeom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Graph</a:t>
            </a:r>
          </a:p>
        </p:txBody>
      </p:sp>
      <p:sp>
        <p:nvSpPr>
          <p:cNvPr id="1354" name="Machine Learning…"/>
          <p:cNvSpPr txBox="1"/>
          <p:nvPr/>
        </p:nvSpPr>
        <p:spPr>
          <a:xfrm>
            <a:off x="512582" y="5650892"/>
            <a:ext cx="114903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t>Machine Learning </a:t>
            </a:r>
          </a:p>
          <a:p>
            <a:pPr algn="ctr">
              <a:defRPr sz="1000">
                <a:solidFill>
                  <a:srgbClr val="FF001C"/>
                </a:solidFill>
              </a:defRPr>
            </a:pPr>
            <a:r>
              <a:t>- code</a:t>
            </a:r>
          </a:p>
        </p:txBody>
      </p:sp>
      <p:sp>
        <p:nvSpPr>
          <p:cNvPr id="1355" name="knn(k):…"/>
          <p:cNvSpPr/>
          <p:nvPr/>
        </p:nvSpPr>
        <p:spPr>
          <a:xfrm>
            <a:off x="4129281" y="4334866"/>
            <a:ext cx="3441942" cy="40636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1000" b="1"/>
            </a:pPr>
            <a:r>
              <a:t>knn(k):</a:t>
            </a:r>
          </a:p>
          <a:p>
            <a:pPr>
              <a:defRPr sz="1000"/>
            </a:pPr>
            <a:r>
              <a:t>- sklearn.neighbors.KNeighborsClassifier(n_neighbors = k)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직사각형"/>
          <p:cNvSpPr/>
          <p:nvPr/>
        </p:nvSpPr>
        <p:spPr>
          <a:xfrm>
            <a:off x="7754151" y="857106"/>
            <a:ext cx="3960712" cy="4242376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35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4242" y="1889229"/>
            <a:ext cx="3600530" cy="243938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359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60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1361" name="직사각형 73"/>
          <p:cNvSpPr txBox="1"/>
          <p:nvPr/>
        </p:nvSpPr>
        <p:spPr>
          <a:xfrm>
            <a:off x="2097750" y="1267280"/>
            <a:ext cx="7220091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KNN 모델을 만드는 방법을 배워 봅시다.</a:t>
            </a:r>
          </a:p>
        </p:txBody>
      </p:sp>
      <p:sp>
        <p:nvSpPr>
          <p:cNvPr id="1362" name="직사각형 74"/>
          <p:cNvSpPr txBox="1"/>
          <p:nvPr/>
        </p:nvSpPr>
        <p:spPr>
          <a:xfrm>
            <a:off x="2109801" y="894277"/>
            <a:ext cx="74475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Practice</a:t>
            </a:r>
          </a:p>
        </p:txBody>
      </p:sp>
      <p:grpSp>
        <p:nvGrpSpPr>
          <p:cNvPr id="1366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1363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64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65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83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381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379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1377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1367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1371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368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369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370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1375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372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373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374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376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378" name="그림 92" descr="그림 92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380" name="그림 90" descr="그림 90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382" name="그림 88" descr="그림 8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90" name="그룹 99"/>
          <p:cNvGrpSpPr/>
          <p:nvPr/>
        </p:nvGrpSpPr>
        <p:grpSpPr>
          <a:xfrm>
            <a:off x="2014695" y="5654219"/>
            <a:ext cx="9839763" cy="791514"/>
            <a:chOff x="0" y="0"/>
            <a:chExt cx="9839762" cy="791512"/>
          </a:xfrm>
        </p:grpSpPr>
        <p:sp>
          <p:nvSpPr>
            <p:cNvPr id="1384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85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1388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1386" name="그림 104" descr="그림 104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87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1389" name="그림 103" descr="그림 103"/>
            <p:cNvPicPr>
              <a:picLocks noChangeAspect="1"/>
            </p:cNvPicPr>
            <p:nvPr/>
          </p:nvPicPr>
          <p:blipFill>
            <a:blip r:embed="rId7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93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1391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92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1394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395" name="직사각형"/>
          <p:cNvSpPr/>
          <p:nvPr/>
        </p:nvSpPr>
        <p:spPr>
          <a:xfrm>
            <a:off x="2280091" y="2366732"/>
            <a:ext cx="5291132" cy="3250173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96" name="직사각형 73"/>
          <p:cNvSpPr txBox="1"/>
          <p:nvPr/>
        </p:nvSpPr>
        <p:spPr>
          <a:xfrm>
            <a:off x="2584942" y="1790664"/>
            <a:ext cx="4546567" cy="265433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생성된 KNN 모델에 학습 데이터를 넣어 훈련시킵니다.</a:t>
            </a:r>
          </a:p>
        </p:txBody>
      </p:sp>
      <p:sp>
        <p:nvSpPr>
          <p:cNvPr id="1397" name="화살표"/>
          <p:cNvSpPr/>
          <p:nvPr/>
        </p:nvSpPr>
        <p:spPr>
          <a:xfrm>
            <a:off x="7248706" y="1789079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A7A7A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98" name="화살표"/>
          <p:cNvSpPr/>
          <p:nvPr/>
        </p:nvSpPr>
        <p:spPr>
          <a:xfrm flipH="1">
            <a:off x="2199142" y="1796540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99" name="Google Shape;882;p29"/>
          <p:cNvSpPr txBox="1"/>
          <p:nvPr/>
        </p:nvSpPr>
        <p:spPr>
          <a:xfrm>
            <a:off x="2400305" y="2849900"/>
            <a:ext cx="163748" cy="115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3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4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5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6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7</a:t>
            </a:r>
          </a:p>
        </p:txBody>
      </p:sp>
      <p:sp>
        <p:nvSpPr>
          <p:cNvPr id="1400" name="Google Shape;807;p27"/>
          <p:cNvSpPr txBox="1"/>
          <p:nvPr/>
        </p:nvSpPr>
        <p:spPr>
          <a:xfrm>
            <a:off x="2528046" y="2841306"/>
            <a:ext cx="5787708" cy="2570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from </a:t>
            </a:r>
            <a:r>
              <a:rPr dirty="0" err="1"/>
              <a:t>superAI</a:t>
            </a:r>
            <a:r>
              <a:rPr dirty="0"/>
              <a:t> import *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x, label = </a:t>
            </a:r>
            <a:r>
              <a:rPr dirty="0" err="1"/>
              <a:t>make_random_blob</a:t>
            </a:r>
            <a:r>
              <a:rPr dirty="0"/>
              <a:t>(200, 2, 0)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scatter_graph</a:t>
            </a:r>
            <a:r>
              <a:rPr dirty="0"/>
              <a:t>(x[:,0], x[:, 1], label)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학습</a:t>
            </a:r>
            <a:r>
              <a:rPr dirty="0"/>
              <a:t>, </a:t>
            </a:r>
            <a:r>
              <a:rPr dirty="0" err="1"/>
              <a:t>테스트</a:t>
            </a:r>
            <a:r>
              <a:rPr dirty="0"/>
              <a:t> </a:t>
            </a: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나누기</a:t>
            </a: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x_train</a:t>
            </a:r>
            <a:r>
              <a:rPr dirty="0"/>
              <a:t>, </a:t>
            </a:r>
            <a:r>
              <a:rPr dirty="0" err="1"/>
              <a:t>x_test</a:t>
            </a:r>
            <a:r>
              <a:rPr dirty="0"/>
              <a:t>, </a:t>
            </a:r>
            <a:r>
              <a:rPr dirty="0" err="1"/>
              <a:t>y_train</a:t>
            </a:r>
            <a:r>
              <a:rPr dirty="0"/>
              <a:t>, </a:t>
            </a:r>
            <a:r>
              <a:rPr dirty="0" err="1"/>
              <a:t>y_test</a:t>
            </a:r>
            <a:r>
              <a:rPr dirty="0"/>
              <a:t> = </a:t>
            </a:r>
            <a:r>
              <a:rPr dirty="0" err="1"/>
              <a:t>split_data</a:t>
            </a:r>
            <a:r>
              <a:rPr dirty="0"/>
              <a:t>(x, label)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최적의</a:t>
            </a:r>
            <a:r>
              <a:rPr dirty="0"/>
              <a:t> </a:t>
            </a:r>
            <a:r>
              <a:rPr dirty="0" err="1"/>
              <a:t>k값</a:t>
            </a:r>
            <a:r>
              <a:rPr dirty="0"/>
              <a:t> </a:t>
            </a:r>
            <a:r>
              <a:rPr dirty="0" err="1"/>
              <a:t>찾기</a:t>
            </a: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lang="en-US" altLang="ko-KR" dirty="0"/>
              <a:t>k = </a:t>
            </a:r>
            <a:r>
              <a:rPr lang="en-US" altLang="ko-KR" dirty="0" err="1"/>
              <a:t>find_k</a:t>
            </a:r>
            <a:r>
              <a:rPr lang="en-US" altLang="ko-KR" dirty="0"/>
              <a:t>(</a:t>
            </a:r>
            <a:r>
              <a:rPr lang="en-US" altLang="ko-KR" dirty="0" err="1"/>
              <a:t>x_train</a:t>
            </a:r>
            <a:r>
              <a:rPr lang="en-US" altLang="ko-KR" dirty="0"/>
              <a:t>, </a:t>
            </a:r>
            <a:r>
              <a:rPr lang="en-US" altLang="ko-KR" dirty="0" err="1"/>
              <a:t>y_train</a:t>
            </a:r>
            <a:r>
              <a:rPr lang="en-US" altLang="ko-KR" dirty="0"/>
              <a:t>, </a:t>
            </a:r>
            <a:r>
              <a:rPr lang="en-US" altLang="ko-KR" dirty="0" err="1"/>
              <a:t>x_test</a:t>
            </a:r>
            <a:r>
              <a:rPr lang="en-US" altLang="ko-KR" dirty="0"/>
              <a:t>, 20)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knn모델</a:t>
            </a:r>
            <a:r>
              <a:rPr dirty="0"/>
              <a:t> </a:t>
            </a:r>
            <a:r>
              <a:rPr dirty="0" err="1"/>
              <a:t>만들기</a:t>
            </a:r>
            <a:r>
              <a:rPr dirty="0"/>
              <a:t> 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model = </a:t>
            </a:r>
            <a:r>
              <a:rPr dirty="0" err="1"/>
              <a:t>knn</a:t>
            </a:r>
            <a:r>
              <a:rPr dirty="0"/>
              <a:t>(k)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학습</a:t>
            </a:r>
            <a:r>
              <a:rPr dirty="0"/>
              <a:t> </a:t>
            </a:r>
            <a:r>
              <a:rPr dirty="0" err="1"/>
              <a:t>데이터로</a:t>
            </a:r>
            <a:r>
              <a:rPr dirty="0"/>
              <a:t> </a:t>
            </a:r>
            <a:r>
              <a:rPr dirty="0" err="1"/>
              <a:t>학습하기</a:t>
            </a:r>
            <a:endParaRPr dirty="0"/>
          </a:p>
          <a:p>
            <a:pPr>
              <a:defRPr sz="1000">
                <a:solidFill>
                  <a:srgbClr val="FF001C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model.fit</a:t>
            </a:r>
            <a:r>
              <a:rPr dirty="0"/>
              <a:t>(</a:t>
            </a:r>
            <a:r>
              <a:rPr dirty="0" err="1"/>
              <a:t>x_train</a:t>
            </a:r>
            <a:r>
              <a:rPr dirty="0"/>
              <a:t>, </a:t>
            </a:r>
            <a:r>
              <a:rPr dirty="0" err="1"/>
              <a:t>y_train</a:t>
            </a:r>
            <a:r>
              <a:rPr dirty="0"/>
              <a:t>)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테스트</a:t>
            </a:r>
            <a:r>
              <a:rPr dirty="0"/>
              <a:t> </a:t>
            </a:r>
            <a:r>
              <a:rPr dirty="0" err="1"/>
              <a:t>데이터로</a:t>
            </a:r>
            <a:r>
              <a:rPr dirty="0"/>
              <a:t> </a:t>
            </a:r>
            <a:r>
              <a:rPr dirty="0" err="1"/>
              <a:t>결과</a:t>
            </a:r>
            <a:r>
              <a:rPr dirty="0"/>
              <a:t> </a:t>
            </a:r>
            <a:r>
              <a:rPr dirty="0" err="1"/>
              <a:t>예측하기</a:t>
            </a:r>
            <a:endParaRPr dirty="0"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모델</a:t>
            </a:r>
            <a:r>
              <a:rPr dirty="0"/>
              <a:t> </a:t>
            </a:r>
            <a:r>
              <a:rPr dirty="0" err="1"/>
              <a:t>검증하기</a:t>
            </a:r>
            <a:endParaRPr dirty="0"/>
          </a:p>
        </p:txBody>
      </p:sp>
      <p:pic>
        <p:nvPicPr>
          <p:cNvPr id="1401" name="그림 6" descr="그림 6"/>
          <p:cNvPicPr>
            <a:picLocks noChangeAspect="1"/>
          </p:cNvPicPr>
          <p:nvPr/>
        </p:nvPicPr>
        <p:blipFill>
          <a:blip r:embed="rId8">
            <a:extLst/>
          </a:blip>
          <a:srcRect r="14690"/>
          <a:stretch>
            <a:fillRect/>
          </a:stretch>
        </p:blipFill>
        <p:spPr>
          <a:xfrm>
            <a:off x="2257466" y="2375331"/>
            <a:ext cx="5336186" cy="354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2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01092" y="2454707"/>
            <a:ext cx="1066968" cy="195263"/>
          </a:xfrm>
          <a:prstGeom prst="rect">
            <a:avLst/>
          </a:prstGeom>
          <a:ln w="12700">
            <a:miter lim="400000"/>
          </a:ln>
        </p:spPr>
      </p:pic>
      <p:sp>
        <p:nvSpPr>
          <p:cNvPr id="1403" name="화살표"/>
          <p:cNvSpPr/>
          <p:nvPr/>
        </p:nvSpPr>
        <p:spPr>
          <a:xfrm>
            <a:off x="11539157" y="5262195"/>
            <a:ext cx="268603" cy="26860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4" name="화살표"/>
          <p:cNvSpPr/>
          <p:nvPr/>
        </p:nvSpPr>
        <p:spPr>
          <a:xfrm flipH="1">
            <a:off x="7661253" y="5269655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lumOff val="-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5" name="직사각형 73"/>
          <p:cNvSpPr txBox="1"/>
          <p:nvPr/>
        </p:nvSpPr>
        <p:spPr>
          <a:xfrm>
            <a:off x="8026235" y="5276005"/>
            <a:ext cx="3416543" cy="269241"/>
          </a:xfrm>
          <a:prstGeom prst="rect">
            <a:avLst/>
          </a:prstGeom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Graph</a:t>
            </a:r>
          </a:p>
        </p:txBody>
      </p:sp>
      <p:sp>
        <p:nvSpPr>
          <p:cNvPr id="1406" name="Machine Learning…"/>
          <p:cNvSpPr txBox="1"/>
          <p:nvPr/>
        </p:nvSpPr>
        <p:spPr>
          <a:xfrm>
            <a:off x="512582" y="5650892"/>
            <a:ext cx="114903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t>Machine Learning </a:t>
            </a:r>
          </a:p>
          <a:p>
            <a:pPr algn="ctr">
              <a:defRPr sz="1000">
                <a:solidFill>
                  <a:srgbClr val="FF001C"/>
                </a:solidFill>
              </a:defRPr>
            </a:pPr>
            <a:r>
              <a:t>- code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직사각형"/>
          <p:cNvSpPr/>
          <p:nvPr/>
        </p:nvSpPr>
        <p:spPr>
          <a:xfrm>
            <a:off x="7754151" y="857106"/>
            <a:ext cx="3960712" cy="4242376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40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4242" y="1889229"/>
            <a:ext cx="3600530" cy="243938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10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11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1412" name="직사각형 73"/>
          <p:cNvSpPr txBox="1"/>
          <p:nvPr/>
        </p:nvSpPr>
        <p:spPr>
          <a:xfrm>
            <a:off x="2097750" y="1267280"/>
            <a:ext cx="7220091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KNN 모델을 만드는 방법을 배워 봅시다.</a:t>
            </a:r>
          </a:p>
        </p:txBody>
      </p:sp>
      <p:sp>
        <p:nvSpPr>
          <p:cNvPr id="1413" name="직사각형 74"/>
          <p:cNvSpPr txBox="1"/>
          <p:nvPr/>
        </p:nvSpPr>
        <p:spPr>
          <a:xfrm>
            <a:off x="2109801" y="894277"/>
            <a:ext cx="74475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Practice</a:t>
            </a:r>
          </a:p>
        </p:txBody>
      </p:sp>
      <p:grpSp>
        <p:nvGrpSpPr>
          <p:cNvPr id="1417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1414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15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16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434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432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430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1428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1418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1422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419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420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421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1426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423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424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425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427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429" name="그림 92" descr="그림 92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431" name="그림 90" descr="그림 90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33" name="그림 88" descr="그림 8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41" name="그룹 99"/>
          <p:cNvGrpSpPr/>
          <p:nvPr/>
        </p:nvGrpSpPr>
        <p:grpSpPr>
          <a:xfrm>
            <a:off x="2014695" y="5654219"/>
            <a:ext cx="9839763" cy="791514"/>
            <a:chOff x="0" y="0"/>
            <a:chExt cx="9839762" cy="791512"/>
          </a:xfrm>
        </p:grpSpPr>
        <p:sp>
          <p:nvSpPr>
            <p:cNvPr id="1435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36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1439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1437" name="그림 104" descr="그림 104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38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1440" name="그림 103" descr="그림 103"/>
            <p:cNvPicPr>
              <a:picLocks noChangeAspect="1"/>
            </p:cNvPicPr>
            <p:nvPr/>
          </p:nvPicPr>
          <p:blipFill>
            <a:blip r:embed="rId7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44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1442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3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1445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446" name="직사각형"/>
          <p:cNvSpPr/>
          <p:nvPr/>
        </p:nvSpPr>
        <p:spPr>
          <a:xfrm>
            <a:off x="2280091" y="2366732"/>
            <a:ext cx="5291132" cy="3250173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47" name="직사각형 73"/>
          <p:cNvSpPr txBox="1"/>
          <p:nvPr/>
        </p:nvSpPr>
        <p:spPr>
          <a:xfrm>
            <a:off x="2584942" y="1689687"/>
            <a:ext cx="4546567" cy="507372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000"/>
            </a:pPr>
            <a:r>
              <a:t>훈련된 모델에 테스트 데이터를 넣어 예측값을 구합니다.</a:t>
            </a:r>
          </a:p>
          <a:p>
            <a:pPr>
              <a:lnSpc>
                <a:spcPct val="150000"/>
              </a:lnSpc>
              <a:defRPr sz="1000"/>
            </a:pPr>
            <a:r>
              <a:t>model.predict() 함수에 테스트 데이터를 넣어 사용합니다.</a:t>
            </a:r>
          </a:p>
        </p:txBody>
      </p:sp>
      <p:sp>
        <p:nvSpPr>
          <p:cNvPr id="1448" name="화살표"/>
          <p:cNvSpPr/>
          <p:nvPr/>
        </p:nvSpPr>
        <p:spPr>
          <a:xfrm>
            <a:off x="7248706" y="1789079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A7A7A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49" name="화살표"/>
          <p:cNvSpPr/>
          <p:nvPr/>
        </p:nvSpPr>
        <p:spPr>
          <a:xfrm flipH="1">
            <a:off x="2199142" y="1796540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50" name="Google Shape;882;p29"/>
          <p:cNvSpPr txBox="1"/>
          <p:nvPr/>
        </p:nvSpPr>
        <p:spPr>
          <a:xfrm>
            <a:off x="2400305" y="2849900"/>
            <a:ext cx="163748" cy="115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3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4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5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6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7</a:t>
            </a:r>
          </a:p>
        </p:txBody>
      </p:sp>
      <p:sp>
        <p:nvSpPr>
          <p:cNvPr id="1451" name="Google Shape;807;p27"/>
          <p:cNvSpPr txBox="1"/>
          <p:nvPr/>
        </p:nvSpPr>
        <p:spPr>
          <a:xfrm>
            <a:off x="2567857" y="2848198"/>
            <a:ext cx="5787707" cy="2570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from </a:t>
            </a:r>
            <a:r>
              <a:rPr dirty="0" err="1"/>
              <a:t>superAI</a:t>
            </a:r>
            <a:r>
              <a:rPr dirty="0"/>
              <a:t> import *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x, label = </a:t>
            </a:r>
            <a:r>
              <a:rPr dirty="0" err="1"/>
              <a:t>make_random_blob</a:t>
            </a:r>
            <a:r>
              <a:rPr dirty="0"/>
              <a:t>(200, 2, 0)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scatter_graph</a:t>
            </a:r>
            <a:r>
              <a:rPr dirty="0"/>
              <a:t>(x[:,0], x[:, 1], label)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학습</a:t>
            </a:r>
            <a:r>
              <a:rPr dirty="0"/>
              <a:t>, </a:t>
            </a:r>
            <a:r>
              <a:rPr dirty="0" err="1"/>
              <a:t>테스트</a:t>
            </a:r>
            <a:r>
              <a:rPr dirty="0"/>
              <a:t> </a:t>
            </a: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나누기</a:t>
            </a: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x_train</a:t>
            </a:r>
            <a:r>
              <a:rPr dirty="0"/>
              <a:t>, </a:t>
            </a:r>
            <a:r>
              <a:rPr dirty="0" err="1"/>
              <a:t>x_test</a:t>
            </a:r>
            <a:r>
              <a:rPr dirty="0"/>
              <a:t>, </a:t>
            </a:r>
            <a:r>
              <a:rPr dirty="0" err="1"/>
              <a:t>y_train</a:t>
            </a:r>
            <a:r>
              <a:rPr dirty="0"/>
              <a:t>, </a:t>
            </a:r>
            <a:r>
              <a:rPr dirty="0" err="1"/>
              <a:t>y_test</a:t>
            </a:r>
            <a:r>
              <a:rPr dirty="0"/>
              <a:t> = </a:t>
            </a:r>
            <a:r>
              <a:rPr dirty="0" err="1"/>
              <a:t>split_data</a:t>
            </a:r>
            <a:r>
              <a:rPr dirty="0"/>
              <a:t>(x, label)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최적의</a:t>
            </a:r>
            <a:r>
              <a:rPr dirty="0"/>
              <a:t> </a:t>
            </a:r>
            <a:r>
              <a:rPr dirty="0" err="1"/>
              <a:t>k값</a:t>
            </a:r>
            <a:r>
              <a:rPr dirty="0"/>
              <a:t> </a:t>
            </a:r>
            <a:r>
              <a:rPr dirty="0" err="1"/>
              <a:t>찾기</a:t>
            </a: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lang="en-US" altLang="ko-KR" dirty="0"/>
              <a:t>k = </a:t>
            </a:r>
            <a:r>
              <a:rPr lang="en-US" altLang="ko-KR" dirty="0" err="1"/>
              <a:t>find_k</a:t>
            </a:r>
            <a:r>
              <a:rPr lang="en-US" altLang="ko-KR" dirty="0"/>
              <a:t>(</a:t>
            </a:r>
            <a:r>
              <a:rPr lang="en-US" altLang="ko-KR" dirty="0" err="1"/>
              <a:t>x_train</a:t>
            </a:r>
            <a:r>
              <a:rPr lang="en-US" altLang="ko-KR" dirty="0"/>
              <a:t>, </a:t>
            </a:r>
            <a:r>
              <a:rPr lang="en-US" altLang="ko-KR" dirty="0" err="1"/>
              <a:t>y_train</a:t>
            </a:r>
            <a:r>
              <a:rPr lang="en-US" altLang="ko-KR" dirty="0"/>
              <a:t>, </a:t>
            </a:r>
            <a:r>
              <a:rPr lang="en-US" altLang="ko-KR" dirty="0" err="1"/>
              <a:t>x_test</a:t>
            </a:r>
            <a:r>
              <a:rPr lang="en-US" altLang="ko-KR" dirty="0"/>
              <a:t>, 20)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knn모델</a:t>
            </a:r>
            <a:r>
              <a:rPr dirty="0"/>
              <a:t> </a:t>
            </a:r>
            <a:r>
              <a:rPr dirty="0" err="1"/>
              <a:t>만들기</a:t>
            </a:r>
            <a:r>
              <a:rPr dirty="0"/>
              <a:t> 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model = </a:t>
            </a:r>
            <a:r>
              <a:rPr dirty="0" err="1"/>
              <a:t>knn</a:t>
            </a:r>
            <a:r>
              <a:rPr dirty="0"/>
              <a:t>(k)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학습</a:t>
            </a:r>
            <a:r>
              <a:rPr dirty="0"/>
              <a:t> </a:t>
            </a:r>
            <a:r>
              <a:rPr dirty="0" err="1"/>
              <a:t>데이터로</a:t>
            </a:r>
            <a:r>
              <a:rPr dirty="0"/>
              <a:t> </a:t>
            </a:r>
            <a:r>
              <a:rPr dirty="0" err="1"/>
              <a:t>학습하기</a:t>
            </a: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model.fit</a:t>
            </a:r>
            <a:r>
              <a:rPr dirty="0"/>
              <a:t>(</a:t>
            </a:r>
            <a:r>
              <a:rPr dirty="0" err="1"/>
              <a:t>x_train</a:t>
            </a:r>
            <a:r>
              <a:rPr dirty="0"/>
              <a:t>, </a:t>
            </a:r>
            <a:r>
              <a:rPr dirty="0" err="1"/>
              <a:t>y_train</a:t>
            </a:r>
            <a:r>
              <a:rPr dirty="0"/>
              <a:t>)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테스트</a:t>
            </a:r>
            <a:r>
              <a:rPr dirty="0"/>
              <a:t> </a:t>
            </a:r>
            <a:r>
              <a:rPr dirty="0" err="1"/>
              <a:t>데이터로</a:t>
            </a:r>
            <a:r>
              <a:rPr dirty="0"/>
              <a:t> </a:t>
            </a:r>
            <a:r>
              <a:rPr dirty="0" err="1"/>
              <a:t>결과</a:t>
            </a:r>
            <a:r>
              <a:rPr dirty="0"/>
              <a:t> </a:t>
            </a:r>
            <a:r>
              <a:rPr dirty="0" err="1"/>
              <a:t>예측하기</a:t>
            </a:r>
            <a:endParaRPr dirty="0"/>
          </a:p>
          <a:p>
            <a:pPr>
              <a:defRPr sz="1000">
                <a:solidFill>
                  <a:srgbClr val="FF001C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pred</a:t>
            </a:r>
            <a:r>
              <a:rPr dirty="0"/>
              <a:t> = </a:t>
            </a:r>
            <a:r>
              <a:rPr dirty="0" err="1"/>
              <a:t>model.predict</a:t>
            </a:r>
            <a:r>
              <a:rPr dirty="0"/>
              <a:t>(</a:t>
            </a:r>
            <a:r>
              <a:rPr dirty="0" err="1"/>
              <a:t>x_test</a:t>
            </a:r>
            <a:r>
              <a:rPr dirty="0"/>
              <a:t>)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모델</a:t>
            </a:r>
            <a:r>
              <a:rPr dirty="0"/>
              <a:t> </a:t>
            </a:r>
            <a:r>
              <a:rPr dirty="0" err="1"/>
              <a:t>검증하기</a:t>
            </a:r>
            <a:endParaRPr dirty="0"/>
          </a:p>
        </p:txBody>
      </p:sp>
      <p:pic>
        <p:nvPicPr>
          <p:cNvPr id="1452" name="그림 6" descr="그림 6"/>
          <p:cNvPicPr>
            <a:picLocks noChangeAspect="1"/>
          </p:cNvPicPr>
          <p:nvPr/>
        </p:nvPicPr>
        <p:blipFill>
          <a:blip r:embed="rId8">
            <a:extLst/>
          </a:blip>
          <a:srcRect r="14690"/>
          <a:stretch>
            <a:fillRect/>
          </a:stretch>
        </p:blipFill>
        <p:spPr>
          <a:xfrm>
            <a:off x="2257466" y="2375331"/>
            <a:ext cx="5336186" cy="354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3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01092" y="2454707"/>
            <a:ext cx="1066968" cy="195263"/>
          </a:xfrm>
          <a:prstGeom prst="rect">
            <a:avLst/>
          </a:prstGeom>
          <a:ln w="12700">
            <a:miter lim="400000"/>
          </a:ln>
        </p:spPr>
      </p:pic>
      <p:sp>
        <p:nvSpPr>
          <p:cNvPr id="1454" name="화살표"/>
          <p:cNvSpPr/>
          <p:nvPr/>
        </p:nvSpPr>
        <p:spPr>
          <a:xfrm>
            <a:off x="11539157" y="5262195"/>
            <a:ext cx="268603" cy="26860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55" name="화살표"/>
          <p:cNvSpPr/>
          <p:nvPr/>
        </p:nvSpPr>
        <p:spPr>
          <a:xfrm flipH="1">
            <a:off x="7661253" y="5269655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lumOff val="-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56" name="직사각형 73"/>
          <p:cNvSpPr txBox="1"/>
          <p:nvPr/>
        </p:nvSpPr>
        <p:spPr>
          <a:xfrm>
            <a:off x="8026235" y="5276005"/>
            <a:ext cx="3416543" cy="269241"/>
          </a:xfrm>
          <a:prstGeom prst="rect">
            <a:avLst/>
          </a:prstGeom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Graph</a:t>
            </a:r>
          </a:p>
        </p:txBody>
      </p:sp>
      <p:sp>
        <p:nvSpPr>
          <p:cNvPr id="1457" name="Machine Learning…"/>
          <p:cNvSpPr txBox="1"/>
          <p:nvPr/>
        </p:nvSpPr>
        <p:spPr>
          <a:xfrm>
            <a:off x="512582" y="5650892"/>
            <a:ext cx="114903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t>Machine Learning </a:t>
            </a:r>
          </a:p>
          <a:p>
            <a:pPr algn="ctr">
              <a:defRPr sz="1000">
                <a:solidFill>
                  <a:srgbClr val="FF001C"/>
                </a:solidFill>
              </a:defRPr>
            </a:pPr>
            <a:r>
              <a:t>- code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직사각형"/>
          <p:cNvSpPr/>
          <p:nvPr/>
        </p:nvSpPr>
        <p:spPr>
          <a:xfrm>
            <a:off x="7754151" y="857106"/>
            <a:ext cx="3960712" cy="4242376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60" name="직사각형"/>
          <p:cNvSpPr/>
          <p:nvPr/>
        </p:nvSpPr>
        <p:spPr>
          <a:xfrm>
            <a:off x="9578860" y="3176655"/>
            <a:ext cx="417197" cy="96045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aphicFrame>
        <p:nvGraphicFramePr>
          <p:cNvPr id="1461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62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1463" name="직사각형 73"/>
          <p:cNvSpPr txBox="1"/>
          <p:nvPr/>
        </p:nvSpPr>
        <p:spPr>
          <a:xfrm>
            <a:off x="2257466" y="1233618"/>
            <a:ext cx="7220091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KNN 모델을 만드는 방법을 배워 봅시다.</a:t>
            </a:r>
          </a:p>
        </p:txBody>
      </p:sp>
      <p:sp>
        <p:nvSpPr>
          <p:cNvPr id="1464" name="직사각형 74"/>
          <p:cNvSpPr txBox="1"/>
          <p:nvPr/>
        </p:nvSpPr>
        <p:spPr>
          <a:xfrm>
            <a:off x="2109801" y="894277"/>
            <a:ext cx="74475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Practice</a:t>
            </a:r>
          </a:p>
        </p:txBody>
      </p:sp>
      <p:grpSp>
        <p:nvGrpSpPr>
          <p:cNvPr id="1468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1465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66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67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485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483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481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1479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1469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1473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470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471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472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1477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474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475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476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478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480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482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84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92" name="그룹 99"/>
          <p:cNvGrpSpPr/>
          <p:nvPr/>
        </p:nvGrpSpPr>
        <p:grpSpPr>
          <a:xfrm>
            <a:off x="2014695" y="5654219"/>
            <a:ext cx="9839763" cy="791514"/>
            <a:chOff x="0" y="0"/>
            <a:chExt cx="9839762" cy="791512"/>
          </a:xfrm>
        </p:grpSpPr>
        <p:sp>
          <p:nvSpPr>
            <p:cNvPr id="1486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7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1490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1488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89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1491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95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1493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94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1496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497" name="직사각형"/>
          <p:cNvSpPr/>
          <p:nvPr/>
        </p:nvSpPr>
        <p:spPr>
          <a:xfrm>
            <a:off x="2280091" y="2366732"/>
            <a:ext cx="5291132" cy="3250173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98" name="직사각형 73"/>
          <p:cNvSpPr txBox="1"/>
          <p:nvPr/>
        </p:nvSpPr>
        <p:spPr>
          <a:xfrm>
            <a:off x="2584942" y="1669694"/>
            <a:ext cx="4546567" cy="524246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000"/>
            </a:pPr>
            <a:r>
              <a:rPr dirty="0" err="1"/>
              <a:t>모델을</a:t>
            </a:r>
            <a:r>
              <a:rPr dirty="0"/>
              <a:t> </a:t>
            </a:r>
            <a:r>
              <a:rPr dirty="0" err="1"/>
              <a:t>검증합니다</a:t>
            </a:r>
            <a:r>
              <a:rPr dirty="0"/>
              <a:t>. </a:t>
            </a:r>
            <a:r>
              <a:rPr dirty="0" err="1"/>
              <a:t>예측값과</a:t>
            </a:r>
            <a:r>
              <a:rPr dirty="0"/>
              <a:t> </a:t>
            </a:r>
            <a:r>
              <a:rPr dirty="0" err="1"/>
              <a:t>테스트</a:t>
            </a:r>
            <a:r>
              <a:rPr dirty="0"/>
              <a:t> </a:t>
            </a:r>
            <a:r>
              <a:rPr dirty="0" err="1"/>
              <a:t>데이터의</a:t>
            </a:r>
            <a:r>
              <a:rPr dirty="0"/>
              <a:t> </a:t>
            </a:r>
            <a:r>
              <a:rPr dirty="0" err="1"/>
              <a:t>레이블</a:t>
            </a:r>
            <a:r>
              <a:rPr dirty="0"/>
              <a:t> </a:t>
            </a:r>
            <a:r>
              <a:rPr dirty="0" err="1"/>
              <a:t>값을</a:t>
            </a:r>
            <a:r>
              <a:rPr dirty="0"/>
              <a:t> </a:t>
            </a:r>
            <a:r>
              <a:rPr dirty="0" err="1"/>
              <a:t>비교하여</a:t>
            </a:r>
            <a:r>
              <a:rPr dirty="0"/>
              <a:t> </a:t>
            </a:r>
            <a:r>
              <a:rPr dirty="0" err="1"/>
              <a:t>score를</a:t>
            </a:r>
            <a:r>
              <a:rPr dirty="0"/>
              <a:t> </a:t>
            </a:r>
            <a:r>
              <a:rPr dirty="0" err="1"/>
              <a:t>확인</a:t>
            </a:r>
            <a:r>
              <a:rPr dirty="0"/>
              <a:t> 해 </a:t>
            </a:r>
            <a:r>
              <a:rPr dirty="0" err="1"/>
              <a:t>봅시다</a:t>
            </a:r>
            <a:r>
              <a:rPr dirty="0"/>
              <a:t>.</a:t>
            </a:r>
          </a:p>
        </p:txBody>
      </p:sp>
      <p:sp>
        <p:nvSpPr>
          <p:cNvPr id="1499" name="화살표"/>
          <p:cNvSpPr/>
          <p:nvPr/>
        </p:nvSpPr>
        <p:spPr>
          <a:xfrm>
            <a:off x="7248706" y="1789079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A7A7A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0" name="화살표"/>
          <p:cNvSpPr/>
          <p:nvPr/>
        </p:nvSpPr>
        <p:spPr>
          <a:xfrm flipH="1">
            <a:off x="2199142" y="1796540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1" name="Google Shape;882;p29"/>
          <p:cNvSpPr txBox="1"/>
          <p:nvPr/>
        </p:nvSpPr>
        <p:spPr>
          <a:xfrm>
            <a:off x="2400305" y="2849900"/>
            <a:ext cx="163748" cy="115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3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4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5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6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7</a:t>
            </a:r>
          </a:p>
        </p:txBody>
      </p:sp>
      <p:sp>
        <p:nvSpPr>
          <p:cNvPr id="1502" name="Google Shape;807;p27"/>
          <p:cNvSpPr txBox="1"/>
          <p:nvPr/>
        </p:nvSpPr>
        <p:spPr>
          <a:xfrm>
            <a:off x="2528046" y="2841306"/>
            <a:ext cx="5787708" cy="2723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from </a:t>
            </a:r>
            <a:r>
              <a:rPr dirty="0" err="1"/>
              <a:t>superAI</a:t>
            </a:r>
            <a:r>
              <a:rPr dirty="0"/>
              <a:t> import *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x, label = </a:t>
            </a:r>
            <a:r>
              <a:rPr dirty="0" err="1"/>
              <a:t>make_random_blob</a:t>
            </a:r>
            <a:r>
              <a:rPr dirty="0"/>
              <a:t>(200, 2, 0)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scatter_graph</a:t>
            </a:r>
            <a:r>
              <a:rPr dirty="0"/>
              <a:t>(x[:,0], x[:, 1], label)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학습</a:t>
            </a:r>
            <a:r>
              <a:rPr dirty="0"/>
              <a:t>, </a:t>
            </a:r>
            <a:r>
              <a:rPr dirty="0" err="1"/>
              <a:t>테스트</a:t>
            </a:r>
            <a:r>
              <a:rPr dirty="0"/>
              <a:t> </a:t>
            </a: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나누기</a:t>
            </a: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x_train</a:t>
            </a:r>
            <a:r>
              <a:rPr dirty="0"/>
              <a:t>, </a:t>
            </a:r>
            <a:r>
              <a:rPr dirty="0" err="1"/>
              <a:t>x_test</a:t>
            </a:r>
            <a:r>
              <a:rPr dirty="0"/>
              <a:t>, </a:t>
            </a:r>
            <a:r>
              <a:rPr dirty="0" err="1"/>
              <a:t>y_train</a:t>
            </a:r>
            <a:r>
              <a:rPr dirty="0"/>
              <a:t>, </a:t>
            </a:r>
            <a:r>
              <a:rPr dirty="0" err="1"/>
              <a:t>y_test</a:t>
            </a:r>
            <a:r>
              <a:rPr dirty="0"/>
              <a:t> = </a:t>
            </a:r>
            <a:r>
              <a:rPr dirty="0" err="1"/>
              <a:t>split_data</a:t>
            </a:r>
            <a:r>
              <a:rPr dirty="0"/>
              <a:t>(x, label)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최적의</a:t>
            </a:r>
            <a:r>
              <a:rPr dirty="0"/>
              <a:t> </a:t>
            </a:r>
            <a:r>
              <a:rPr dirty="0" err="1"/>
              <a:t>k값</a:t>
            </a:r>
            <a:r>
              <a:rPr dirty="0"/>
              <a:t> </a:t>
            </a:r>
            <a:r>
              <a:rPr dirty="0" err="1"/>
              <a:t>찾기</a:t>
            </a: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k = </a:t>
            </a:r>
            <a:r>
              <a:rPr dirty="0" err="1"/>
              <a:t>find_k</a:t>
            </a:r>
            <a:r>
              <a:rPr dirty="0"/>
              <a:t>(</a:t>
            </a:r>
            <a:r>
              <a:rPr dirty="0" err="1"/>
              <a:t>x_train</a:t>
            </a:r>
            <a:r>
              <a:rPr dirty="0"/>
              <a:t>, </a:t>
            </a:r>
            <a:r>
              <a:rPr dirty="0" err="1"/>
              <a:t>y_train</a:t>
            </a:r>
            <a:r>
              <a:rPr lang="en-US" altLang="ko-KR" dirty="0"/>
              <a:t>, </a:t>
            </a:r>
            <a:r>
              <a:rPr lang="en-US" altLang="ko-KR" dirty="0" err="1"/>
              <a:t>x_test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dirty="0"/>
              <a:t>)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knn모델</a:t>
            </a:r>
            <a:r>
              <a:rPr dirty="0"/>
              <a:t> </a:t>
            </a:r>
            <a:r>
              <a:rPr dirty="0" err="1"/>
              <a:t>만들기</a:t>
            </a:r>
            <a:r>
              <a:rPr dirty="0"/>
              <a:t> 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model = </a:t>
            </a:r>
            <a:r>
              <a:rPr dirty="0" err="1"/>
              <a:t>knn</a:t>
            </a:r>
            <a:r>
              <a:rPr dirty="0"/>
              <a:t>(k)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학습</a:t>
            </a:r>
            <a:r>
              <a:rPr dirty="0"/>
              <a:t> </a:t>
            </a:r>
            <a:r>
              <a:rPr dirty="0" err="1"/>
              <a:t>데이터로</a:t>
            </a:r>
            <a:r>
              <a:rPr dirty="0"/>
              <a:t> </a:t>
            </a:r>
            <a:r>
              <a:rPr dirty="0" err="1"/>
              <a:t>학습하기</a:t>
            </a: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model.fit</a:t>
            </a:r>
            <a:r>
              <a:rPr dirty="0"/>
              <a:t>(</a:t>
            </a:r>
            <a:r>
              <a:rPr dirty="0" err="1"/>
              <a:t>x_train</a:t>
            </a:r>
            <a:r>
              <a:rPr dirty="0"/>
              <a:t>, </a:t>
            </a:r>
            <a:r>
              <a:rPr dirty="0" err="1"/>
              <a:t>y_train</a:t>
            </a:r>
            <a:r>
              <a:rPr dirty="0"/>
              <a:t>)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테스트</a:t>
            </a:r>
            <a:r>
              <a:rPr dirty="0"/>
              <a:t> </a:t>
            </a:r>
            <a:r>
              <a:rPr dirty="0" err="1"/>
              <a:t>데이터로</a:t>
            </a:r>
            <a:r>
              <a:rPr dirty="0"/>
              <a:t> </a:t>
            </a:r>
            <a:r>
              <a:rPr dirty="0" err="1"/>
              <a:t>결과</a:t>
            </a:r>
            <a:r>
              <a:rPr dirty="0"/>
              <a:t> </a:t>
            </a:r>
            <a:r>
              <a:rPr dirty="0" err="1"/>
              <a:t>예측하기</a:t>
            </a: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pred</a:t>
            </a:r>
            <a:r>
              <a:rPr dirty="0"/>
              <a:t> = </a:t>
            </a:r>
            <a:r>
              <a:rPr dirty="0" err="1"/>
              <a:t>model.predict</a:t>
            </a:r>
            <a:r>
              <a:rPr dirty="0"/>
              <a:t>(</a:t>
            </a:r>
            <a:r>
              <a:rPr dirty="0" err="1"/>
              <a:t>x_test</a:t>
            </a:r>
            <a:r>
              <a:rPr dirty="0"/>
              <a:t>)</a:t>
            </a:r>
          </a:p>
          <a:p>
            <a:pPr>
              <a:defRPr sz="1000">
                <a:solidFill>
                  <a:schemeClr val="accent3">
                    <a:lumOff val="-1294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</a:t>
            </a:r>
            <a:r>
              <a:rPr dirty="0" err="1"/>
              <a:t>모델</a:t>
            </a:r>
            <a:r>
              <a:rPr dirty="0"/>
              <a:t> </a:t>
            </a:r>
            <a:r>
              <a:rPr dirty="0" err="1"/>
              <a:t>검증하기</a:t>
            </a:r>
            <a:endParaRPr dirty="0"/>
          </a:p>
          <a:p>
            <a:pPr>
              <a:defRPr sz="1000">
                <a:solidFill>
                  <a:srgbClr val="FF001C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com.output</a:t>
            </a:r>
            <a:r>
              <a:rPr dirty="0"/>
              <a:t>(</a:t>
            </a:r>
            <a:r>
              <a:rPr dirty="0" err="1"/>
              <a:t>model.get_score</a:t>
            </a:r>
            <a:r>
              <a:rPr dirty="0"/>
              <a:t>(</a:t>
            </a:r>
            <a:r>
              <a:rPr dirty="0" err="1"/>
              <a:t>y_test</a:t>
            </a:r>
            <a:r>
              <a:rPr dirty="0"/>
              <a:t>, </a:t>
            </a:r>
            <a:r>
              <a:rPr dirty="0" err="1"/>
              <a:t>pred</a:t>
            </a:r>
            <a:r>
              <a:rPr dirty="0"/>
              <a:t>)</a:t>
            </a:r>
          </a:p>
        </p:txBody>
      </p:sp>
      <p:pic>
        <p:nvPicPr>
          <p:cNvPr id="1503" name="그림 6" descr="그림 6"/>
          <p:cNvPicPr>
            <a:picLocks noChangeAspect="1"/>
          </p:cNvPicPr>
          <p:nvPr/>
        </p:nvPicPr>
        <p:blipFill>
          <a:blip r:embed="rId7">
            <a:extLst/>
          </a:blip>
          <a:srcRect r="14690"/>
          <a:stretch>
            <a:fillRect/>
          </a:stretch>
        </p:blipFill>
        <p:spPr>
          <a:xfrm>
            <a:off x="2257466" y="2375331"/>
            <a:ext cx="5336186" cy="354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4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401092" y="2454707"/>
            <a:ext cx="1066968" cy="195263"/>
          </a:xfrm>
          <a:prstGeom prst="rect">
            <a:avLst/>
          </a:prstGeom>
          <a:ln w="12700">
            <a:miter lim="400000"/>
          </a:ln>
        </p:spPr>
      </p:pic>
      <p:sp>
        <p:nvSpPr>
          <p:cNvPr id="1505" name="화살표"/>
          <p:cNvSpPr/>
          <p:nvPr/>
        </p:nvSpPr>
        <p:spPr>
          <a:xfrm>
            <a:off x="11539157" y="5262195"/>
            <a:ext cx="268603" cy="26860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6" name="화살표"/>
          <p:cNvSpPr/>
          <p:nvPr/>
        </p:nvSpPr>
        <p:spPr>
          <a:xfrm flipH="1">
            <a:off x="7661253" y="5269655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lumOff val="-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7" name="직사각형 73"/>
          <p:cNvSpPr txBox="1"/>
          <p:nvPr/>
        </p:nvSpPr>
        <p:spPr>
          <a:xfrm>
            <a:off x="8026235" y="5276005"/>
            <a:ext cx="3416543" cy="269241"/>
          </a:xfrm>
          <a:prstGeom prst="rect">
            <a:avLst/>
          </a:prstGeom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Scene</a:t>
            </a:r>
          </a:p>
        </p:txBody>
      </p:sp>
      <p:sp>
        <p:nvSpPr>
          <p:cNvPr id="1508" name="Machine Learning…"/>
          <p:cNvSpPr txBox="1"/>
          <p:nvPr/>
        </p:nvSpPr>
        <p:spPr>
          <a:xfrm>
            <a:off x="512582" y="5650892"/>
            <a:ext cx="114903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t>Machine Learning </a:t>
            </a:r>
          </a:p>
          <a:p>
            <a:pPr algn="ctr">
              <a:defRPr sz="1000">
                <a:solidFill>
                  <a:srgbClr val="FF001C"/>
                </a:solidFill>
              </a:defRPr>
            </a:pPr>
            <a:r>
              <a:t>- code</a:t>
            </a:r>
          </a:p>
        </p:txBody>
      </p:sp>
      <p:sp>
        <p:nvSpPr>
          <p:cNvPr id="1509" name="모서리가 둥근 직사각형"/>
          <p:cNvSpPr/>
          <p:nvPr/>
        </p:nvSpPr>
        <p:spPr>
          <a:xfrm>
            <a:off x="8172024" y="1427229"/>
            <a:ext cx="3230868" cy="2097704"/>
          </a:xfrm>
          <a:prstGeom prst="roundRect">
            <a:avLst>
              <a:gd name="adj" fmla="val 736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10" name="모서리가 둥근 직사각형"/>
          <p:cNvSpPr/>
          <p:nvPr/>
        </p:nvSpPr>
        <p:spPr>
          <a:xfrm>
            <a:off x="8458027" y="1714475"/>
            <a:ext cx="2658862" cy="1523211"/>
          </a:xfrm>
          <a:prstGeom prst="roundRect">
            <a:avLst>
              <a:gd name="adj" fmla="val 775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11" name="타원형"/>
          <p:cNvSpPr/>
          <p:nvPr/>
        </p:nvSpPr>
        <p:spPr>
          <a:xfrm>
            <a:off x="8762479" y="3942403"/>
            <a:ext cx="2049959" cy="52108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12" name="직사각형 73"/>
          <p:cNvSpPr txBox="1"/>
          <p:nvPr/>
        </p:nvSpPr>
        <p:spPr>
          <a:xfrm>
            <a:off x="8576927" y="1875955"/>
            <a:ext cx="2049959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1.0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직사각형"/>
          <p:cNvSpPr/>
          <p:nvPr/>
        </p:nvSpPr>
        <p:spPr>
          <a:xfrm>
            <a:off x="2280091" y="2366732"/>
            <a:ext cx="5291132" cy="3250173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aphicFrame>
        <p:nvGraphicFramePr>
          <p:cNvPr id="1515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16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1517" name="직사각형 74"/>
          <p:cNvSpPr txBox="1"/>
          <p:nvPr/>
        </p:nvSpPr>
        <p:spPr>
          <a:xfrm>
            <a:off x="2109801" y="894277"/>
            <a:ext cx="92362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Challenge</a:t>
            </a:r>
          </a:p>
        </p:txBody>
      </p:sp>
      <p:grpSp>
        <p:nvGrpSpPr>
          <p:cNvPr id="1534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532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530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1528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1518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1522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519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520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521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1526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523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524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525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527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529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531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533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41" name="그룹 99"/>
          <p:cNvGrpSpPr/>
          <p:nvPr/>
        </p:nvGrpSpPr>
        <p:grpSpPr>
          <a:xfrm>
            <a:off x="2014695" y="5658532"/>
            <a:ext cx="9839763" cy="791513"/>
            <a:chOff x="0" y="0"/>
            <a:chExt cx="9839762" cy="791512"/>
          </a:xfrm>
        </p:grpSpPr>
        <p:sp>
          <p:nvSpPr>
            <p:cNvPr id="1535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36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1539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1537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38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1540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44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1542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43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sp>
        <p:nvSpPr>
          <p:cNvPr id="1546" name="직사각형 73"/>
          <p:cNvSpPr txBox="1"/>
          <p:nvPr/>
        </p:nvSpPr>
        <p:spPr>
          <a:xfrm>
            <a:off x="2584942" y="1669694"/>
            <a:ext cx="4546567" cy="507373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000"/>
            </a:pPr>
            <a:r>
              <a:t>키, 발 크기, 몸무게가 담긴 데이터를 활용하여, 머신러닝 모델을 훈련시켜 봅시다.</a:t>
            </a:r>
          </a:p>
          <a:p>
            <a:pPr algn="ctr">
              <a:lnSpc>
                <a:spcPct val="150000"/>
              </a:lnSpc>
              <a:defRPr sz="1000"/>
            </a:pPr>
            <a:r>
              <a:t>오늘 사용할 “student_info.csv” 데이터를 불러와 봅시다.</a:t>
            </a:r>
          </a:p>
        </p:txBody>
      </p:sp>
      <p:sp>
        <p:nvSpPr>
          <p:cNvPr id="1547" name="화살표"/>
          <p:cNvSpPr/>
          <p:nvPr/>
        </p:nvSpPr>
        <p:spPr>
          <a:xfrm>
            <a:off x="7248706" y="1789079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A7A7A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48" name="화살표"/>
          <p:cNvSpPr/>
          <p:nvPr/>
        </p:nvSpPr>
        <p:spPr>
          <a:xfrm flipH="1">
            <a:off x="2199142" y="1796540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A7A7A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49" name="Google Shape;882;p29"/>
          <p:cNvSpPr txBox="1"/>
          <p:nvPr/>
        </p:nvSpPr>
        <p:spPr>
          <a:xfrm>
            <a:off x="2363843" y="2803945"/>
            <a:ext cx="163748" cy="115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3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4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5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6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7</a:t>
            </a:r>
          </a:p>
        </p:txBody>
      </p:sp>
      <p:sp>
        <p:nvSpPr>
          <p:cNvPr id="1550" name="Google Shape;807;p27"/>
          <p:cNvSpPr txBox="1"/>
          <p:nvPr/>
        </p:nvSpPr>
        <p:spPr>
          <a:xfrm>
            <a:off x="2617620" y="2803945"/>
            <a:ext cx="5787708" cy="70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from superAI import *</a:t>
            </a:r>
          </a:p>
          <a:p>
            <a:pPr>
              <a:defRPr sz="1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data = read_data(“student_info.csv”)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data.show()</a:t>
            </a:r>
          </a:p>
        </p:txBody>
      </p:sp>
      <p:sp>
        <p:nvSpPr>
          <p:cNvPr id="1551" name="직사각형"/>
          <p:cNvSpPr/>
          <p:nvPr/>
        </p:nvSpPr>
        <p:spPr>
          <a:xfrm>
            <a:off x="7754151" y="857106"/>
            <a:ext cx="3960712" cy="4242376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552" name="그림 6" descr="그림 6"/>
          <p:cNvPicPr>
            <a:picLocks noChangeAspect="1"/>
          </p:cNvPicPr>
          <p:nvPr/>
        </p:nvPicPr>
        <p:blipFill>
          <a:blip r:embed="rId7">
            <a:extLst/>
          </a:blip>
          <a:srcRect r="14690"/>
          <a:stretch>
            <a:fillRect/>
          </a:stretch>
        </p:blipFill>
        <p:spPr>
          <a:xfrm>
            <a:off x="2257466" y="2375331"/>
            <a:ext cx="5336186" cy="354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3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401092" y="2454707"/>
            <a:ext cx="1066968" cy="195263"/>
          </a:xfrm>
          <a:prstGeom prst="rect">
            <a:avLst/>
          </a:prstGeom>
          <a:ln w="12700">
            <a:miter lim="400000"/>
          </a:ln>
        </p:spPr>
      </p:pic>
      <p:sp>
        <p:nvSpPr>
          <p:cNvPr id="1554" name="화살표"/>
          <p:cNvSpPr/>
          <p:nvPr/>
        </p:nvSpPr>
        <p:spPr>
          <a:xfrm>
            <a:off x="11539157" y="5262195"/>
            <a:ext cx="268603" cy="26860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55" name="화살표"/>
          <p:cNvSpPr/>
          <p:nvPr/>
        </p:nvSpPr>
        <p:spPr>
          <a:xfrm flipH="1">
            <a:off x="7661253" y="5269655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lumOff val="-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56" name="직사각형 73"/>
          <p:cNvSpPr txBox="1"/>
          <p:nvPr/>
        </p:nvSpPr>
        <p:spPr>
          <a:xfrm>
            <a:off x="8026235" y="5276005"/>
            <a:ext cx="3416543" cy="269241"/>
          </a:xfrm>
          <a:prstGeom prst="rect">
            <a:avLst/>
          </a:prstGeom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Data</a:t>
            </a:r>
          </a:p>
        </p:txBody>
      </p:sp>
      <p:sp>
        <p:nvSpPr>
          <p:cNvPr id="1557" name="superAI package…"/>
          <p:cNvSpPr/>
          <p:nvPr/>
        </p:nvSpPr>
        <p:spPr>
          <a:xfrm>
            <a:off x="5633070" y="2803945"/>
            <a:ext cx="1868361" cy="156902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1000" b="1"/>
            </a:pPr>
            <a:r>
              <a:t>superAI package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필요 라이브러리: </a:t>
            </a:r>
          </a:p>
          <a:p>
            <a:pPr marL="100263" indent="-100263">
              <a:buSzPct val="100000"/>
              <a:buChar char="-"/>
              <a:defRPr sz="1000"/>
            </a:pPr>
            <a:r>
              <a:t>matplotib</a:t>
            </a:r>
          </a:p>
          <a:p>
            <a:pPr marL="100263" indent="-100263">
              <a:buSzPct val="100000"/>
              <a:buChar char="-"/>
              <a:defRPr sz="1000"/>
            </a:pPr>
            <a:r>
              <a:t>pandas</a:t>
            </a:r>
          </a:p>
          <a:p>
            <a:pPr marL="100263" indent="-100263">
              <a:buSzPct val="100000"/>
              <a:buChar char="-"/>
              <a:defRPr sz="1000"/>
            </a:pPr>
            <a:r>
              <a:t>numpy</a:t>
            </a:r>
          </a:p>
          <a:p>
            <a:pPr marL="100263" indent="-100263">
              <a:buSzPct val="100000"/>
              <a:buChar char="-"/>
              <a:defRPr sz="1000"/>
            </a:pPr>
            <a:r>
              <a:t>sklearn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외 모든 기능들 개발 필요</a:t>
            </a:r>
          </a:p>
        </p:txBody>
      </p:sp>
      <p:sp>
        <p:nvSpPr>
          <p:cNvPr id="1558" name="read_data()…"/>
          <p:cNvSpPr/>
          <p:nvPr/>
        </p:nvSpPr>
        <p:spPr>
          <a:xfrm>
            <a:off x="2709906" y="3624480"/>
            <a:ext cx="2130331" cy="59298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1000" b="1"/>
            </a:pPr>
            <a:r>
              <a:t>read_data()</a:t>
            </a:r>
          </a:p>
          <a:p>
            <a:pPr marL="100263" indent="-100263">
              <a:buSzPct val="100000"/>
              <a:buChar char="-"/>
              <a:defRPr sz="1000"/>
            </a:pPr>
            <a:r>
              <a:t>DataFrame으로 auto 변환</a:t>
            </a:r>
          </a:p>
          <a:p>
            <a:pPr marL="100263" indent="-100263">
              <a:buSzPct val="100000"/>
              <a:buChar char="-"/>
              <a:defRPr sz="1000"/>
            </a:pPr>
            <a:r>
              <a:t>데이터 모두 float으로 mapping</a:t>
            </a:r>
          </a:p>
        </p:txBody>
      </p:sp>
      <p:sp>
        <p:nvSpPr>
          <p:cNvPr id="1559" name="data.show()…"/>
          <p:cNvSpPr/>
          <p:nvPr/>
        </p:nvSpPr>
        <p:spPr>
          <a:xfrm>
            <a:off x="2709906" y="4337003"/>
            <a:ext cx="2130331" cy="59298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1000" b="1"/>
            </a:pPr>
            <a:r>
              <a:t>data.show()</a:t>
            </a:r>
          </a:p>
          <a:p>
            <a:pPr marL="100263" indent="-100263">
              <a:buSzPct val="100000"/>
              <a:buChar char="-"/>
              <a:defRPr sz="1000"/>
            </a:pPr>
            <a:r>
              <a:t>dataFrame.head() wrapping</a:t>
            </a:r>
          </a:p>
          <a:p>
            <a:pPr marL="100263" indent="-100263">
              <a:buSzPct val="100000"/>
              <a:buChar char="-"/>
              <a:defRPr sz="1000"/>
            </a:pPr>
            <a:r>
              <a:t>우측 Data칸에 출력되도록 (Unity)</a:t>
            </a:r>
          </a:p>
        </p:txBody>
      </p:sp>
      <p:sp>
        <p:nvSpPr>
          <p:cNvPr id="1560" name="직사각형 73"/>
          <p:cNvSpPr txBox="1"/>
          <p:nvPr/>
        </p:nvSpPr>
        <p:spPr>
          <a:xfrm>
            <a:off x="2107106" y="1299765"/>
            <a:ext cx="5461068" cy="25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KNN 모델을 학습시켜, jen의 반에 새로 전학온 학생들의 성별을 예측 해 봅시다.</a:t>
            </a:r>
          </a:p>
        </p:txBody>
      </p:sp>
      <p:pic>
        <p:nvPicPr>
          <p:cNvPr id="1561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954495" y="1050960"/>
            <a:ext cx="3560023" cy="3891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62" name="숫자로만 구성된 데이터 사용해야 함"/>
          <p:cNvSpPr/>
          <p:nvPr/>
        </p:nvSpPr>
        <p:spPr>
          <a:xfrm>
            <a:off x="10095038" y="849531"/>
            <a:ext cx="1949459" cy="26924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1000" b="1"/>
            </a:lvl1pPr>
          </a:lstStyle>
          <a:p>
            <a:r>
              <a:t>숫자로만 구성된 데이터 사용해야 함</a:t>
            </a:r>
          </a:p>
        </p:txBody>
      </p:sp>
      <p:sp>
        <p:nvSpPr>
          <p:cNvPr id="1563" name="Machine Learning…"/>
          <p:cNvSpPr txBox="1"/>
          <p:nvPr/>
        </p:nvSpPr>
        <p:spPr>
          <a:xfrm>
            <a:off x="394517" y="1225436"/>
            <a:ext cx="1178670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">
                <a:solidFill>
                  <a:srgbClr val="FF001C"/>
                </a:solidFill>
              </a:defRPr>
            </a:pPr>
            <a:r>
              <a:rPr dirty="0"/>
              <a:t>Machine Learning </a:t>
            </a:r>
          </a:p>
          <a:p>
            <a:pPr marL="100263" indent="-100263">
              <a:buSzPct val="100000"/>
              <a:buChar char="-"/>
              <a:defRPr sz="1000">
                <a:solidFill>
                  <a:srgbClr val="FF001C"/>
                </a:solidFill>
              </a:defRPr>
            </a:pPr>
            <a:r>
              <a:rPr dirty="0"/>
              <a:t>Creation</a:t>
            </a:r>
          </a:p>
          <a:p>
            <a:pPr marL="100263" indent="-100263">
              <a:buSzPct val="100000"/>
              <a:buChar char="-"/>
              <a:defRPr sz="1000">
                <a:solidFill>
                  <a:srgbClr val="FF001C"/>
                </a:solidFill>
              </a:defRPr>
            </a:pPr>
            <a:r>
              <a:rPr dirty="0"/>
              <a:t>data visualization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12CF5E-2F0E-48F5-A0BE-8FBCB867B5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225" y="1885967"/>
            <a:ext cx="1959638" cy="1896424"/>
          </a:xfrm>
          <a:prstGeom prst="rect">
            <a:avLst/>
          </a:prstGeom>
        </p:spPr>
      </p:pic>
      <p:sp>
        <p:nvSpPr>
          <p:cNvPr id="55" name="Machine Learning…">
            <a:extLst>
              <a:ext uri="{FF2B5EF4-FFF2-40B4-BE49-F238E27FC236}">
                <a16:creationId xmlns:a16="http://schemas.microsoft.com/office/drawing/2014/main" id="{F4DDF1BB-7DBC-429E-84AC-C9DCCCE19ABC}"/>
              </a:ext>
            </a:extLst>
          </p:cNvPr>
          <p:cNvSpPr txBox="1"/>
          <p:nvPr/>
        </p:nvSpPr>
        <p:spPr>
          <a:xfrm>
            <a:off x="268961" y="3850144"/>
            <a:ext cx="1815560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">
                <a:solidFill>
                  <a:srgbClr val="FF001C"/>
                </a:solidFill>
              </a:defRPr>
            </a:pPr>
            <a:r>
              <a:rPr lang="en-US" b="1" dirty="0"/>
              <a:t>AI4K12 </a:t>
            </a:r>
          </a:p>
          <a:p>
            <a:pPr>
              <a:defRPr sz="1000">
                <a:solidFill>
                  <a:srgbClr val="FF001C"/>
                </a:solidFill>
              </a:defRPr>
            </a:pPr>
            <a:r>
              <a:rPr lang="en-US" dirty="0"/>
              <a:t>6-8, Model Training</a:t>
            </a:r>
          </a:p>
          <a:p>
            <a:pPr>
              <a:defRPr sz="1000">
                <a:solidFill>
                  <a:srgbClr val="FF001C"/>
                </a:solidFill>
              </a:defRPr>
            </a:pPr>
            <a:r>
              <a:rPr lang="en-US" altLang="ko-KR" dirty="0"/>
              <a:t>6-8, Reasoner</a:t>
            </a:r>
          </a:p>
          <a:p>
            <a:pPr>
              <a:defRPr sz="1000">
                <a:solidFill>
                  <a:srgbClr val="FF001C"/>
                </a:solidFill>
              </a:defRPr>
            </a:pPr>
            <a:r>
              <a:rPr lang="en-US" altLang="ko-KR" dirty="0"/>
              <a:t>9-12, Internal representations</a:t>
            </a:r>
          </a:p>
          <a:p>
            <a:pPr>
              <a:defRPr sz="1000">
                <a:solidFill>
                  <a:srgbClr val="FF001C"/>
                </a:solidFill>
              </a:defRPr>
            </a:pPr>
            <a:r>
              <a:rPr lang="en-US" altLang="ko-KR" dirty="0"/>
              <a:t>3-5, Datasets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" name="표 22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203-00-01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Review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5" name="TextBox 26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grpSp>
        <p:nvGrpSpPr>
          <p:cNvPr id="122" name="그룹 27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20" name="그룹 29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18" name="그룹 35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116" name="그룹 37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106" name="직사각형 39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110" name="실행 단추: 뒤로 또는 앞으로 이동 14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07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8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9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114" name="실행 단추: 앞으로 또는 다음으로 이동 15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11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12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13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15" name="TextBox 42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17" name="그림 38" descr="그림 38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19" name="그림 36" descr="그림 36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21" name="그림 30" descr="그림 30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3" name="모서리가 둥근 직사각형 16"/>
          <p:cNvSpPr/>
          <p:nvPr/>
        </p:nvSpPr>
        <p:spPr>
          <a:xfrm>
            <a:off x="5664146" y="2102885"/>
            <a:ext cx="5852160" cy="2979843"/>
          </a:xfrm>
          <a:prstGeom prst="roundRect">
            <a:avLst>
              <a:gd name="adj" fmla="val 3471"/>
            </a:avLst>
          </a:prstGeom>
          <a:ln w="28575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4" name="그림 44" descr="그림 4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06402" y="2247427"/>
            <a:ext cx="1939351" cy="2690760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TextBox 45"/>
          <p:cNvSpPr txBox="1"/>
          <p:nvPr/>
        </p:nvSpPr>
        <p:spPr>
          <a:xfrm>
            <a:off x="5925996" y="2276448"/>
            <a:ext cx="5328459" cy="1525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200000"/>
              </a:lnSpc>
              <a:defRPr sz="1000"/>
            </a:pPr>
            <a:r>
              <a:t>안녕하세요, 여러분! 오늘도 즐겁고 힘차게 Python 수업을 시작해 볼까요?</a:t>
            </a:r>
          </a:p>
          <a:p>
            <a:pPr>
              <a:lnSpc>
                <a:spcPct val="200000"/>
              </a:lnSpc>
              <a:defRPr sz="1000"/>
            </a:pPr>
            <a:r>
              <a:t>그 전에 지난 수업 때 배운 내용 기억나나요?</a:t>
            </a:r>
          </a:p>
          <a:p>
            <a:pPr>
              <a:lnSpc>
                <a:spcPct val="200000"/>
              </a:lnSpc>
              <a:defRPr sz="1000"/>
            </a:pPr>
            <a:r>
              <a:t>간단하게 복습하고 넘어가도록 할게요.</a:t>
            </a:r>
          </a:p>
          <a:p>
            <a:pPr>
              <a:lnSpc>
                <a:spcPct val="200000"/>
              </a:lnSpc>
              <a:defRPr sz="1000"/>
            </a:pPr>
            <a:endParaRPr/>
          </a:p>
          <a:p>
            <a:pPr>
              <a:lnSpc>
                <a:spcPct val="200000"/>
              </a:lnSpc>
              <a:defRPr sz="1000"/>
            </a:pPr>
            <a:r>
              <a:t>지난 시간에 우리는 ~~~~에 대해 알아보았어요.</a:t>
            </a:r>
          </a:p>
        </p:txBody>
      </p:sp>
      <p:graphicFrame>
        <p:nvGraphicFramePr>
          <p:cNvPr id="126" name="표 34"/>
          <p:cNvGraphicFramePr/>
          <p:nvPr/>
        </p:nvGraphicFramePr>
        <p:xfrm>
          <a:off x="253072" y="1153391"/>
          <a:ext cx="1647242" cy="25146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latin typeface="맑은 고딕 (본문)"/>
                          <a:ea typeface="맑은 고딕 (본문)"/>
                          <a:cs typeface="맑은 고딕 (본문)"/>
                          <a:sym typeface="맑은 고딕 (본문)"/>
                        </a:rPr>
                        <a:t>      Review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latin typeface="맑은 고딕 (본문)"/>
                          <a:ea typeface="맑은 고딕 (본문)"/>
                          <a:cs typeface="맑은 고딕 (본문)"/>
                          <a:sym typeface="맑은 고딕 (본문)"/>
                        </a:rPr>
                        <a:t>      Overview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랜덤 리스트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29" name="그룹 46"/>
          <p:cNvGrpSpPr/>
          <p:nvPr/>
        </p:nvGrpSpPr>
        <p:grpSpPr>
          <a:xfrm>
            <a:off x="253073" y="639899"/>
            <a:ext cx="1668056" cy="470426"/>
            <a:chOff x="0" y="0"/>
            <a:chExt cx="1668055" cy="470425"/>
          </a:xfrm>
        </p:grpSpPr>
        <p:sp>
          <p:nvSpPr>
            <p:cNvPr id="127" name="직사각형 48"/>
            <p:cNvSpPr/>
            <p:nvPr/>
          </p:nvSpPr>
          <p:spPr>
            <a:xfrm>
              <a:off x="0" y="46478"/>
              <a:ext cx="1668056" cy="423948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8" name="TextBox 4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리스트와 튜플</a:t>
              </a: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직사각형"/>
          <p:cNvSpPr/>
          <p:nvPr/>
        </p:nvSpPr>
        <p:spPr>
          <a:xfrm>
            <a:off x="2280091" y="2366732"/>
            <a:ext cx="5291132" cy="3250173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aphicFrame>
        <p:nvGraphicFramePr>
          <p:cNvPr id="1566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67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grpSp>
        <p:nvGrpSpPr>
          <p:cNvPr id="1584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582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580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1578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1568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1572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569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570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571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1576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573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574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575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577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579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581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583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91" name="그룹 99"/>
          <p:cNvGrpSpPr/>
          <p:nvPr/>
        </p:nvGrpSpPr>
        <p:grpSpPr>
          <a:xfrm>
            <a:off x="1963933" y="5700971"/>
            <a:ext cx="9839764" cy="791513"/>
            <a:chOff x="0" y="0"/>
            <a:chExt cx="9839762" cy="791512"/>
          </a:xfrm>
        </p:grpSpPr>
        <p:sp>
          <p:nvSpPr>
            <p:cNvPr id="1585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86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1589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1587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88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1590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94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1592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3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1595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596" name="직사각형 73"/>
          <p:cNvSpPr txBox="1"/>
          <p:nvPr/>
        </p:nvSpPr>
        <p:spPr>
          <a:xfrm>
            <a:off x="2584942" y="1790664"/>
            <a:ext cx="4546567" cy="265433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키를 x좌표로, 발 사이즈를 y좌표로 설정하여 데이터를 시각화 해 봅시다.</a:t>
            </a:r>
          </a:p>
        </p:txBody>
      </p:sp>
      <p:sp>
        <p:nvSpPr>
          <p:cNvPr id="1597" name="화살표"/>
          <p:cNvSpPr/>
          <p:nvPr/>
        </p:nvSpPr>
        <p:spPr>
          <a:xfrm>
            <a:off x="7265254" y="1796540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A7A7A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8" name="화살표"/>
          <p:cNvSpPr/>
          <p:nvPr/>
        </p:nvSpPr>
        <p:spPr>
          <a:xfrm flipH="1">
            <a:off x="2177114" y="1789079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9" name="Google Shape;882;p29"/>
          <p:cNvSpPr txBox="1"/>
          <p:nvPr/>
        </p:nvSpPr>
        <p:spPr>
          <a:xfrm>
            <a:off x="2363843" y="2803945"/>
            <a:ext cx="163748" cy="131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3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4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5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6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7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8</a:t>
            </a:r>
          </a:p>
        </p:txBody>
      </p:sp>
      <p:sp>
        <p:nvSpPr>
          <p:cNvPr id="1600" name="Google Shape;807;p27"/>
          <p:cNvSpPr txBox="1"/>
          <p:nvPr/>
        </p:nvSpPr>
        <p:spPr>
          <a:xfrm>
            <a:off x="2617620" y="2803945"/>
            <a:ext cx="4793317" cy="146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from superAI import *</a:t>
            </a:r>
          </a:p>
          <a:p>
            <a:pPr>
              <a:defRPr sz="1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data = read_data(“student_info.csv”)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data.show()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solidFill>
                  <a:srgbClr val="FF001C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x = data[“Height”]</a:t>
            </a:r>
          </a:p>
          <a:p>
            <a:pPr>
              <a:defRPr sz="1000">
                <a:solidFill>
                  <a:srgbClr val="FF001C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y = data[“FeetSize”]</a:t>
            </a:r>
          </a:p>
          <a:p>
            <a:pPr>
              <a:defRPr sz="1000">
                <a:solidFill>
                  <a:srgbClr val="FF001C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label = data[“Gender”]</a:t>
            </a:r>
          </a:p>
          <a:p>
            <a:pPr>
              <a:defRPr sz="1000">
                <a:solidFill>
                  <a:srgbClr val="FF001C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scatter_graph(x, y, label)</a:t>
            </a:r>
          </a:p>
        </p:txBody>
      </p:sp>
      <p:pic>
        <p:nvPicPr>
          <p:cNvPr id="1601" name="그림 6" descr="그림 6"/>
          <p:cNvPicPr>
            <a:picLocks noChangeAspect="1"/>
          </p:cNvPicPr>
          <p:nvPr/>
        </p:nvPicPr>
        <p:blipFill>
          <a:blip r:embed="rId7">
            <a:extLst/>
          </a:blip>
          <a:srcRect r="14690"/>
          <a:stretch>
            <a:fillRect/>
          </a:stretch>
        </p:blipFill>
        <p:spPr>
          <a:xfrm>
            <a:off x="2257466" y="2375331"/>
            <a:ext cx="5336186" cy="354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2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401092" y="2454707"/>
            <a:ext cx="1066968" cy="195263"/>
          </a:xfrm>
          <a:prstGeom prst="rect">
            <a:avLst/>
          </a:prstGeom>
          <a:ln w="12700">
            <a:miter lim="400000"/>
          </a:ln>
        </p:spPr>
      </p:pic>
      <p:sp>
        <p:nvSpPr>
          <p:cNvPr id="1603" name="직사각형"/>
          <p:cNvSpPr/>
          <p:nvPr/>
        </p:nvSpPr>
        <p:spPr>
          <a:xfrm>
            <a:off x="7754151" y="857106"/>
            <a:ext cx="3960712" cy="4242376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4" name="화살표"/>
          <p:cNvSpPr/>
          <p:nvPr/>
        </p:nvSpPr>
        <p:spPr>
          <a:xfrm>
            <a:off x="11539157" y="5262195"/>
            <a:ext cx="268603" cy="26860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5" name="화살표"/>
          <p:cNvSpPr/>
          <p:nvPr/>
        </p:nvSpPr>
        <p:spPr>
          <a:xfrm flipH="1">
            <a:off x="7661253" y="5269655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06" name="직사각형 73"/>
          <p:cNvSpPr txBox="1"/>
          <p:nvPr/>
        </p:nvSpPr>
        <p:spPr>
          <a:xfrm>
            <a:off x="8026235" y="5276005"/>
            <a:ext cx="3416543" cy="269241"/>
          </a:xfrm>
          <a:prstGeom prst="rect">
            <a:avLst/>
          </a:prstGeom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Graph</a:t>
            </a:r>
          </a:p>
        </p:txBody>
      </p:sp>
      <p:sp>
        <p:nvSpPr>
          <p:cNvPr id="1607" name="scatter_graph()…"/>
          <p:cNvSpPr/>
          <p:nvPr/>
        </p:nvSpPr>
        <p:spPr>
          <a:xfrm>
            <a:off x="4782972" y="3617658"/>
            <a:ext cx="2118990" cy="53378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1000" b="1"/>
            </a:pPr>
            <a:r>
              <a:rPr dirty="0" err="1"/>
              <a:t>scatter_graph</a:t>
            </a:r>
            <a:r>
              <a:rPr dirty="0"/>
              <a:t>()</a:t>
            </a:r>
          </a:p>
          <a:p>
            <a:pPr marL="100263" indent="-100263">
              <a:buSzPct val="100000"/>
              <a:buChar char="-"/>
              <a:defRPr sz="1000"/>
            </a:pPr>
            <a:r>
              <a:rPr dirty="0" err="1"/>
              <a:t>plt.scatter</a:t>
            </a:r>
            <a:r>
              <a:rPr dirty="0"/>
              <a:t>(x, y, c = label)</a:t>
            </a:r>
          </a:p>
          <a:p>
            <a:pPr marL="100263" indent="-100263">
              <a:buSzPct val="100000"/>
              <a:buChar char="-"/>
              <a:defRPr sz="1000"/>
            </a:pPr>
            <a:r>
              <a:rPr dirty="0"/>
              <a:t>title, x/</a:t>
            </a:r>
            <a:r>
              <a:rPr dirty="0" err="1"/>
              <a:t>ylabel에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처리</a:t>
            </a:r>
            <a:r>
              <a:rPr dirty="0"/>
              <a:t> </a:t>
            </a:r>
            <a:r>
              <a:rPr dirty="0" err="1"/>
              <a:t>필요</a:t>
            </a:r>
            <a:endParaRPr dirty="0"/>
          </a:p>
        </p:txBody>
      </p:sp>
      <p:pic>
        <p:nvPicPr>
          <p:cNvPr id="1608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840608" y="1653788"/>
            <a:ext cx="3787798" cy="2650519"/>
          </a:xfrm>
          <a:prstGeom prst="rect">
            <a:avLst/>
          </a:prstGeom>
          <a:ln w="12700">
            <a:miter lim="400000"/>
          </a:ln>
        </p:spPr>
      </p:pic>
      <p:sp>
        <p:nvSpPr>
          <p:cNvPr id="1609" name="직사각형 74"/>
          <p:cNvSpPr txBox="1"/>
          <p:nvPr/>
        </p:nvSpPr>
        <p:spPr>
          <a:xfrm>
            <a:off x="2109801" y="894277"/>
            <a:ext cx="92362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Challenge</a:t>
            </a:r>
          </a:p>
        </p:txBody>
      </p:sp>
      <p:sp>
        <p:nvSpPr>
          <p:cNvPr id="1610" name="직사각형 73"/>
          <p:cNvSpPr txBox="1"/>
          <p:nvPr/>
        </p:nvSpPr>
        <p:spPr>
          <a:xfrm>
            <a:off x="2107106" y="1299765"/>
            <a:ext cx="5461068" cy="25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KNN 모델을 학습시켜, jen의 반에 새로 전학온 학생들의 성별을 예측 해 봅시다.</a:t>
            </a:r>
          </a:p>
        </p:txBody>
      </p:sp>
      <p:sp>
        <p:nvSpPr>
          <p:cNvPr id="1611" name="Machine Learning…"/>
          <p:cNvSpPr txBox="1"/>
          <p:nvPr/>
        </p:nvSpPr>
        <p:spPr>
          <a:xfrm>
            <a:off x="512582" y="5650892"/>
            <a:ext cx="1178670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">
                <a:solidFill>
                  <a:srgbClr val="FF001C"/>
                </a:solidFill>
              </a:defRPr>
            </a:pPr>
            <a:r>
              <a:t>Machine Learning </a:t>
            </a:r>
          </a:p>
          <a:p>
            <a:pPr marL="100263" indent="-100263">
              <a:buSzPct val="100000"/>
              <a:buChar char="-"/>
              <a:defRPr sz="1000">
                <a:solidFill>
                  <a:srgbClr val="FF001C"/>
                </a:solidFill>
              </a:defRPr>
            </a:pPr>
            <a:r>
              <a:t>Creation</a:t>
            </a:r>
          </a:p>
          <a:p>
            <a:pPr marL="100263" indent="-100263">
              <a:buSzPct val="100000"/>
              <a:buChar char="-"/>
              <a:defRPr sz="1000">
                <a:solidFill>
                  <a:srgbClr val="FF001C"/>
                </a:solidFill>
              </a:defRPr>
            </a:pPr>
            <a:r>
              <a:t>data visualization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직사각형"/>
          <p:cNvSpPr/>
          <p:nvPr/>
        </p:nvSpPr>
        <p:spPr>
          <a:xfrm>
            <a:off x="2280091" y="2366732"/>
            <a:ext cx="5291132" cy="3250173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aphicFrame>
        <p:nvGraphicFramePr>
          <p:cNvPr id="1614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15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grpSp>
        <p:nvGrpSpPr>
          <p:cNvPr id="1632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630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628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1626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1616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1620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617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618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619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1624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621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622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623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625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627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629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31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39" name="그룹 99"/>
          <p:cNvGrpSpPr/>
          <p:nvPr/>
        </p:nvGrpSpPr>
        <p:grpSpPr>
          <a:xfrm>
            <a:off x="1963933" y="5700971"/>
            <a:ext cx="9839764" cy="791513"/>
            <a:chOff x="0" y="0"/>
            <a:chExt cx="9839762" cy="791512"/>
          </a:xfrm>
        </p:grpSpPr>
        <p:sp>
          <p:nvSpPr>
            <p:cNvPr id="1633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4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1637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1635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36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1638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42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1640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41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1643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644" name="직사각형 73"/>
          <p:cNvSpPr txBox="1"/>
          <p:nvPr/>
        </p:nvSpPr>
        <p:spPr>
          <a:xfrm>
            <a:off x="2584942" y="1785899"/>
            <a:ext cx="4546567" cy="265433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data를 학습 데이터와 테스트 데이터로 나누어 봅시다.</a:t>
            </a:r>
          </a:p>
        </p:txBody>
      </p:sp>
      <p:sp>
        <p:nvSpPr>
          <p:cNvPr id="1645" name="화살표"/>
          <p:cNvSpPr/>
          <p:nvPr/>
        </p:nvSpPr>
        <p:spPr>
          <a:xfrm>
            <a:off x="7265254" y="1796540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A7A7A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6" name="화살표"/>
          <p:cNvSpPr/>
          <p:nvPr/>
        </p:nvSpPr>
        <p:spPr>
          <a:xfrm flipH="1">
            <a:off x="2177114" y="1789079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47" name="Google Shape;882;p29"/>
          <p:cNvSpPr txBox="1"/>
          <p:nvPr/>
        </p:nvSpPr>
        <p:spPr>
          <a:xfrm>
            <a:off x="2285686" y="2803945"/>
            <a:ext cx="267305" cy="176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3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4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5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6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7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8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9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10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11</a:t>
            </a:r>
          </a:p>
        </p:txBody>
      </p:sp>
      <p:sp>
        <p:nvSpPr>
          <p:cNvPr id="1648" name="Google Shape;807;p27"/>
          <p:cNvSpPr txBox="1"/>
          <p:nvPr/>
        </p:nvSpPr>
        <p:spPr>
          <a:xfrm>
            <a:off x="2617620" y="2803945"/>
            <a:ext cx="4793317" cy="192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from superAI import *</a:t>
            </a:r>
          </a:p>
          <a:p>
            <a:pPr>
              <a:defRPr sz="1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data = read_data(“student_info.csv”)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data.show()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x = data[“Height”]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y = data[“FeetSize”]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label = data[“Gender”]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scatter_graph(x, y, label)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solidFill>
                  <a:srgbClr val="FF001C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x = data.drop(“Gender”, axis = 1)</a:t>
            </a:r>
          </a:p>
          <a:p>
            <a:pPr>
              <a:defRPr sz="1000">
                <a:solidFill>
                  <a:srgbClr val="FF001C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x_train, x_test, y_train, y_test = split_data(x, label)</a:t>
            </a:r>
          </a:p>
        </p:txBody>
      </p:sp>
      <p:pic>
        <p:nvPicPr>
          <p:cNvPr id="1649" name="그림 6" descr="그림 6"/>
          <p:cNvPicPr>
            <a:picLocks noChangeAspect="1"/>
          </p:cNvPicPr>
          <p:nvPr/>
        </p:nvPicPr>
        <p:blipFill>
          <a:blip r:embed="rId7">
            <a:extLst/>
          </a:blip>
          <a:srcRect r="14690"/>
          <a:stretch>
            <a:fillRect/>
          </a:stretch>
        </p:blipFill>
        <p:spPr>
          <a:xfrm>
            <a:off x="2257466" y="2375331"/>
            <a:ext cx="5336186" cy="354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0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401092" y="2454707"/>
            <a:ext cx="1066968" cy="195263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직사각형"/>
          <p:cNvSpPr/>
          <p:nvPr/>
        </p:nvSpPr>
        <p:spPr>
          <a:xfrm>
            <a:off x="7754151" y="857106"/>
            <a:ext cx="3960712" cy="4242376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2" name="화살표"/>
          <p:cNvSpPr/>
          <p:nvPr/>
        </p:nvSpPr>
        <p:spPr>
          <a:xfrm>
            <a:off x="11539157" y="5262195"/>
            <a:ext cx="268603" cy="26860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3" name="화살표"/>
          <p:cNvSpPr/>
          <p:nvPr/>
        </p:nvSpPr>
        <p:spPr>
          <a:xfrm flipH="1">
            <a:off x="7661253" y="5269655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54" name="직사각형 73"/>
          <p:cNvSpPr txBox="1"/>
          <p:nvPr/>
        </p:nvSpPr>
        <p:spPr>
          <a:xfrm>
            <a:off x="8026235" y="5276005"/>
            <a:ext cx="3416543" cy="269241"/>
          </a:xfrm>
          <a:prstGeom prst="rect">
            <a:avLst/>
          </a:prstGeom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Graph</a:t>
            </a:r>
          </a:p>
        </p:txBody>
      </p:sp>
      <p:pic>
        <p:nvPicPr>
          <p:cNvPr id="1655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889048" y="1755363"/>
            <a:ext cx="3690917" cy="2624446"/>
          </a:xfrm>
          <a:prstGeom prst="rect">
            <a:avLst/>
          </a:prstGeom>
          <a:ln w="12700">
            <a:miter lim="400000"/>
          </a:ln>
        </p:spPr>
      </p:pic>
      <p:sp>
        <p:nvSpPr>
          <p:cNvPr id="1656" name="직사각형 74"/>
          <p:cNvSpPr txBox="1"/>
          <p:nvPr/>
        </p:nvSpPr>
        <p:spPr>
          <a:xfrm>
            <a:off x="2109801" y="894277"/>
            <a:ext cx="92362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Challenge</a:t>
            </a:r>
          </a:p>
        </p:txBody>
      </p:sp>
      <p:sp>
        <p:nvSpPr>
          <p:cNvPr id="1657" name="직사각형 73"/>
          <p:cNvSpPr txBox="1"/>
          <p:nvPr/>
        </p:nvSpPr>
        <p:spPr>
          <a:xfrm>
            <a:off x="2107106" y="1299765"/>
            <a:ext cx="5461068" cy="25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KNN 모델을 학습시켜, jen의 반에 새로 전학온 학생들의 성별을 예측 해 봅시다.</a:t>
            </a:r>
          </a:p>
        </p:txBody>
      </p:sp>
      <p:sp>
        <p:nvSpPr>
          <p:cNvPr id="1658" name="Machine Learning…"/>
          <p:cNvSpPr txBox="1"/>
          <p:nvPr/>
        </p:nvSpPr>
        <p:spPr>
          <a:xfrm>
            <a:off x="512582" y="5650892"/>
            <a:ext cx="1178670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">
                <a:solidFill>
                  <a:srgbClr val="FF001C"/>
                </a:solidFill>
              </a:defRPr>
            </a:pPr>
            <a:r>
              <a:t>Machine Learning </a:t>
            </a:r>
          </a:p>
          <a:p>
            <a:pPr marL="100263" indent="-100263">
              <a:buSzPct val="100000"/>
              <a:buChar char="-"/>
              <a:defRPr sz="1000">
                <a:solidFill>
                  <a:srgbClr val="FF001C"/>
                </a:solidFill>
              </a:defRPr>
            </a:pPr>
            <a:r>
              <a:t>Creation</a:t>
            </a:r>
          </a:p>
          <a:p>
            <a:pPr marL="100263" indent="-100263">
              <a:buSzPct val="100000"/>
              <a:buChar char="-"/>
              <a:defRPr sz="1000">
                <a:solidFill>
                  <a:srgbClr val="FF001C"/>
                </a:solidFill>
              </a:defRPr>
            </a:pPr>
            <a:r>
              <a:t>data visualization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직사각형"/>
          <p:cNvSpPr/>
          <p:nvPr/>
        </p:nvSpPr>
        <p:spPr>
          <a:xfrm>
            <a:off x="2280091" y="2366732"/>
            <a:ext cx="5291132" cy="3250173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aphicFrame>
        <p:nvGraphicFramePr>
          <p:cNvPr id="1661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62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grpSp>
        <p:nvGrpSpPr>
          <p:cNvPr id="1679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677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675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1673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1663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1667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664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665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666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1671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668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669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670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672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674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676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78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86" name="그룹 99"/>
          <p:cNvGrpSpPr/>
          <p:nvPr/>
        </p:nvGrpSpPr>
        <p:grpSpPr>
          <a:xfrm>
            <a:off x="1963933" y="5700971"/>
            <a:ext cx="9839764" cy="791513"/>
            <a:chOff x="0" y="0"/>
            <a:chExt cx="9839762" cy="791512"/>
          </a:xfrm>
        </p:grpSpPr>
        <p:sp>
          <p:nvSpPr>
            <p:cNvPr id="1680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1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1684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1682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83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1685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89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1687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8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1690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691" name="직사각형 73"/>
          <p:cNvSpPr txBox="1"/>
          <p:nvPr/>
        </p:nvSpPr>
        <p:spPr>
          <a:xfrm>
            <a:off x="2584942" y="1681602"/>
            <a:ext cx="4546567" cy="507372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1000"/>
            </a:pPr>
            <a:r>
              <a:t>KNN 모델을 만들기 전에,</a:t>
            </a:r>
          </a:p>
          <a:p>
            <a:pPr algn="ctr">
              <a:lnSpc>
                <a:spcPct val="150000"/>
              </a:lnSpc>
              <a:defRPr sz="1000"/>
            </a:pPr>
            <a:r>
              <a:t>적절한 K 값을 찾아 봅시다.</a:t>
            </a:r>
          </a:p>
        </p:txBody>
      </p:sp>
      <p:sp>
        <p:nvSpPr>
          <p:cNvPr id="1692" name="화살표"/>
          <p:cNvSpPr/>
          <p:nvPr/>
        </p:nvSpPr>
        <p:spPr>
          <a:xfrm>
            <a:off x="7265254" y="1796540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A7A7A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3" name="화살표"/>
          <p:cNvSpPr/>
          <p:nvPr/>
        </p:nvSpPr>
        <p:spPr>
          <a:xfrm flipH="1">
            <a:off x="2177114" y="1789079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4" name="Google Shape;807;p27"/>
          <p:cNvSpPr txBox="1"/>
          <p:nvPr/>
        </p:nvSpPr>
        <p:spPr>
          <a:xfrm>
            <a:off x="2617620" y="2803945"/>
            <a:ext cx="4793317" cy="22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from superAI import *</a:t>
            </a:r>
          </a:p>
          <a:p>
            <a:pPr>
              <a:defRPr sz="1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data = read_data(“student_info.csv”)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data.show()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x = data[“Height”]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y = data[“FeetSize”]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label = data[“Gender”]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scatter_graph(x, y, label)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x = data.drop(“Gender”, axis = 1)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x_train, x_test, y_train, y_test = split_data(x, label)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solidFill>
                  <a:srgbClr val="FF001C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k = find_k(x_train, y_train)</a:t>
            </a:r>
          </a:p>
        </p:txBody>
      </p:sp>
      <p:pic>
        <p:nvPicPr>
          <p:cNvPr id="1695" name="그림 6" descr="그림 6"/>
          <p:cNvPicPr>
            <a:picLocks noChangeAspect="1"/>
          </p:cNvPicPr>
          <p:nvPr/>
        </p:nvPicPr>
        <p:blipFill>
          <a:blip r:embed="rId7">
            <a:extLst/>
          </a:blip>
          <a:srcRect r="14690"/>
          <a:stretch>
            <a:fillRect/>
          </a:stretch>
        </p:blipFill>
        <p:spPr>
          <a:xfrm>
            <a:off x="2257466" y="2375331"/>
            <a:ext cx="5336186" cy="354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6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401092" y="2454707"/>
            <a:ext cx="1066968" cy="195263"/>
          </a:xfrm>
          <a:prstGeom prst="rect">
            <a:avLst/>
          </a:prstGeom>
          <a:ln w="12700">
            <a:miter lim="400000"/>
          </a:ln>
        </p:spPr>
      </p:pic>
      <p:sp>
        <p:nvSpPr>
          <p:cNvPr id="1697" name="직사각형"/>
          <p:cNvSpPr/>
          <p:nvPr/>
        </p:nvSpPr>
        <p:spPr>
          <a:xfrm>
            <a:off x="7754151" y="857106"/>
            <a:ext cx="3960712" cy="4242376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8" name="화살표"/>
          <p:cNvSpPr/>
          <p:nvPr/>
        </p:nvSpPr>
        <p:spPr>
          <a:xfrm>
            <a:off x="11539157" y="5262195"/>
            <a:ext cx="268603" cy="26860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9" name="화살표"/>
          <p:cNvSpPr/>
          <p:nvPr/>
        </p:nvSpPr>
        <p:spPr>
          <a:xfrm flipH="1">
            <a:off x="7661253" y="5269655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00" name="직사각형 73"/>
          <p:cNvSpPr txBox="1"/>
          <p:nvPr/>
        </p:nvSpPr>
        <p:spPr>
          <a:xfrm>
            <a:off x="8026235" y="5276005"/>
            <a:ext cx="3416543" cy="269241"/>
          </a:xfrm>
          <a:prstGeom prst="rect">
            <a:avLst/>
          </a:prstGeom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Graph</a:t>
            </a:r>
          </a:p>
        </p:txBody>
      </p:sp>
      <p:pic>
        <p:nvPicPr>
          <p:cNvPr id="1701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889048" y="1755363"/>
            <a:ext cx="3690917" cy="2624446"/>
          </a:xfrm>
          <a:prstGeom prst="rect">
            <a:avLst/>
          </a:prstGeom>
          <a:ln w="12700">
            <a:miter lim="400000"/>
          </a:ln>
        </p:spPr>
      </p:pic>
      <p:sp>
        <p:nvSpPr>
          <p:cNvPr id="1702" name="직사각형 74"/>
          <p:cNvSpPr txBox="1"/>
          <p:nvPr/>
        </p:nvSpPr>
        <p:spPr>
          <a:xfrm>
            <a:off x="2109801" y="894277"/>
            <a:ext cx="92362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Challenge</a:t>
            </a:r>
          </a:p>
        </p:txBody>
      </p:sp>
      <p:sp>
        <p:nvSpPr>
          <p:cNvPr id="1703" name="직사각형 73"/>
          <p:cNvSpPr txBox="1"/>
          <p:nvPr/>
        </p:nvSpPr>
        <p:spPr>
          <a:xfrm>
            <a:off x="2107106" y="1299765"/>
            <a:ext cx="5461068" cy="25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KNN 모델을 학습시켜, jen의 반에 새로 전학온 학생들의 성별을 예측 해 봅시다.</a:t>
            </a:r>
          </a:p>
        </p:txBody>
      </p:sp>
      <p:sp>
        <p:nvSpPr>
          <p:cNvPr id="1704" name="Google Shape;882;p29"/>
          <p:cNvSpPr txBox="1"/>
          <p:nvPr/>
        </p:nvSpPr>
        <p:spPr>
          <a:xfrm>
            <a:off x="2285686" y="2803945"/>
            <a:ext cx="267305" cy="207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3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4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5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6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7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8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9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10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11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12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13</a:t>
            </a:r>
          </a:p>
        </p:txBody>
      </p:sp>
      <p:sp>
        <p:nvSpPr>
          <p:cNvPr id="1705" name="Machine Learning…"/>
          <p:cNvSpPr txBox="1"/>
          <p:nvPr/>
        </p:nvSpPr>
        <p:spPr>
          <a:xfrm>
            <a:off x="512582" y="5650892"/>
            <a:ext cx="1178670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">
                <a:solidFill>
                  <a:srgbClr val="FF001C"/>
                </a:solidFill>
              </a:defRPr>
            </a:pPr>
            <a:r>
              <a:t>Machine Learning </a:t>
            </a:r>
          </a:p>
          <a:p>
            <a:pPr marL="100263" indent="-100263">
              <a:buSzPct val="100000"/>
              <a:buChar char="-"/>
              <a:defRPr sz="1000">
                <a:solidFill>
                  <a:srgbClr val="FF001C"/>
                </a:solidFill>
              </a:defRPr>
            </a:pPr>
            <a:r>
              <a:t>Creation</a:t>
            </a:r>
          </a:p>
          <a:p>
            <a:pPr marL="100263" indent="-100263">
              <a:buSzPct val="100000"/>
              <a:buChar char="-"/>
              <a:defRPr sz="1000">
                <a:solidFill>
                  <a:srgbClr val="FF001C"/>
                </a:solidFill>
              </a:defRPr>
            </a:pPr>
            <a:r>
              <a:t>data visualization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직사각형"/>
          <p:cNvSpPr/>
          <p:nvPr/>
        </p:nvSpPr>
        <p:spPr>
          <a:xfrm>
            <a:off x="2280091" y="2366732"/>
            <a:ext cx="5291132" cy="3250173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aphicFrame>
        <p:nvGraphicFramePr>
          <p:cNvPr id="1708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09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grpSp>
        <p:nvGrpSpPr>
          <p:cNvPr id="1726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724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722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1720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1710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1714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711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712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713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1718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715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716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717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719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721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723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725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33" name="그룹 99"/>
          <p:cNvGrpSpPr/>
          <p:nvPr/>
        </p:nvGrpSpPr>
        <p:grpSpPr>
          <a:xfrm>
            <a:off x="1963933" y="5700971"/>
            <a:ext cx="9839764" cy="791513"/>
            <a:chOff x="0" y="0"/>
            <a:chExt cx="9839762" cy="791512"/>
          </a:xfrm>
        </p:grpSpPr>
        <p:sp>
          <p:nvSpPr>
            <p:cNvPr id="1727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8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1731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1729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30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1732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36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1734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5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1737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738" name="직사각형 73"/>
          <p:cNvSpPr txBox="1"/>
          <p:nvPr/>
        </p:nvSpPr>
        <p:spPr>
          <a:xfrm>
            <a:off x="2584942" y="1790664"/>
            <a:ext cx="4546567" cy="265433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k값을 탑재한 knn모델을 만들어 봅시다.</a:t>
            </a:r>
          </a:p>
        </p:txBody>
      </p:sp>
      <p:sp>
        <p:nvSpPr>
          <p:cNvPr id="1739" name="화살표"/>
          <p:cNvSpPr/>
          <p:nvPr/>
        </p:nvSpPr>
        <p:spPr>
          <a:xfrm>
            <a:off x="7265254" y="1796540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A7A7A7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0" name="화살표"/>
          <p:cNvSpPr/>
          <p:nvPr/>
        </p:nvSpPr>
        <p:spPr>
          <a:xfrm flipH="1">
            <a:off x="2177114" y="1789079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1" name="Google Shape;807;p27"/>
          <p:cNvSpPr txBox="1"/>
          <p:nvPr/>
        </p:nvSpPr>
        <p:spPr>
          <a:xfrm>
            <a:off x="2617620" y="2803945"/>
            <a:ext cx="4793317" cy="252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from superAI import *</a:t>
            </a:r>
          </a:p>
          <a:p>
            <a:pPr>
              <a:defRPr sz="1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data = read_data(“student_info.csv”)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data.show()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x = data[“Height”]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y = data[“FeetSize”]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label = data[“Gender”]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scatter_graph(x, y, label)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x = data.drop(“Gender”, axis = 1)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x_train, x_test, y_train, y_test = split_data(x, label)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k = find_k(x_train, y_train)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solidFill>
                  <a:srgbClr val="FF001C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model = knn(k)</a:t>
            </a:r>
          </a:p>
        </p:txBody>
      </p:sp>
      <p:pic>
        <p:nvPicPr>
          <p:cNvPr id="1742" name="그림 6" descr="그림 6"/>
          <p:cNvPicPr>
            <a:picLocks noChangeAspect="1"/>
          </p:cNvPicPr>
          <p:nvPr/>
        </p:nvPicPr>
        <p:blipFill>
          <a:blip r:embed="rId7">
            <a:extLst/>
          </a:blip>
          <a:srcRect r="14690"/>
          <a:stretch>
            <a:fillRect/>
          </a:stretch>
        </p:blipFill>
        <p:spPr>
          <a:xfrm>
            <a:off x="2257466" y="2375331"/>
            <a:ext cx="5336186" cy="354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3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401092" y="2454707"/>
            <a:ext cx="1066968" cy="195263"/>
          </a:xfrm>
          <a:prstGeom prst="rect">
            <a:avLst/>
          </a:prstGeom>
          <a:ln w="12700">
            <a:miter lim="400000"/>
          </a:ln>
        </p:spPr>
      </p:pic>
      <p:sp>
        <p:nvSpPr>
          <p:cNvPr id="1744" name="직사각형"/>
          <p:cNvSpPr/>
          <p:nvPr/>
        </p:nvSpPr>
        <p:spPr>
          <a:xfrm>
            <a:off x="7754151" y="857106"/>
            <a:ext cx="3960712" cy="4242376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5" name="화살표"/>
          <p:cNvSpPr/>
          <p:nvPr/>
        </p:nvSpPr>
        <p:spPr>
          <a:xfrm>
            <a:off x="11539157" y="5262195"/>
            <a:ext cx="268603" cy="26860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6" name="화살표"/>
          <p:cNvSpPr/>
          <p:nvPr/>
        </p:nvSpPr>
        <p:spPr>
          <a:xfrm flipH="1">
            <a:off x="7661253" y="5269655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7" name="직사각형 73"/>
          <p:cNvSpPr txBox="1"/>
          <p:nvPr/>
        </p:nvSpPr>
        <p:spPr>
          <a:xfrm>
            <a:off x="8026235" y="5276005"/>
            <a:ext cx="3416543" cy="269241"/>
          </a:xfrm>
          <a:prstGeom prst="rect">
            <a:avLst/>
          </a:prstGeom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Graph</a:t>
            </a:r>
          </a:p>
        </p:txBody>
      </p:sp>
      <p:pic>
        <p:nvPicPr>
          <p:cNvPr id="1748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889048" y="1755363"/>
            <a:ext cx="3690917" cy="2624446"/>
          </a:xfrm>
          <a:prstGeom prst="rect">
            <a:avLst/>
          </a:prstGeom>
          <a:ln w="12700">
            <a:miter lim="400000"/>
          </a:ln>
        </p:spPr>
      </p:pic>
      <p:sp>
        <p:nvSpPr>
          <p:cNvPr id="1749" name="직사각형 74"/>
          <p:cNvSpPr txBox="1"/>
          <p:nvPr/>
        </p:nvSpPr>
        <p:spPr>
          <a:xfrm>
            <a:off x="2109801" y="894277"/>
            <a:ext cx="92362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Challenge</a:t>
            </a:r>
          </a:p>
        </p:txBody>
      </p:sp>
      <p:sp>
        <p:nvSpPr>
          <p:cNvPr id="1750" name="직사각형 73"/>
          <p:cNvSpPr txBox="1"/>
          <p:nvPr/>
        </p:nvSpPr>
        <p:spPr>
          <a:xfrm>
            <a:off x="2107106" y="1299765"/>
            <a:ext cx="5461068" cy="25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KNN 모델을 학습시켜, jen의 반에 새로 전학온 학생들의 성별을 예측 해 봅시다.</a:t>
            </a:r>
          </a:p>
        </p:txBody>
      </p:sp>
      <p:sp>
        <p:nvSpPr>
          <p:cNvPr id="1751" name="Google Shape;882;p29"/>
          <p:cNvSpPr txBox="1"/>
          <p:nvPr/>
        </p:nvSpPr>
        <p:spPr>
          <a:xfrm>
            <a:off x="2285686" y="2803945"/>
            <a:ext cx="267305" cy="252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3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4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5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6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7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8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9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10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11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12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13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14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15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16</a:t>
            </a:r>
          </a:p>
        </p:txBody>
      </p:sp>
      <p:sp>
        <p:nvSpPr>
          <p:cNvPr id="1752" name="Machine Learning…"/>
          <p:cNvSpPr txBox="1"/>
          <p:nvPr/>
        </p:nvSpPr>
        <p:spPr>
          <a:xfrm>
            <a:off x="512582" y="5650892"/>
            <a:ext cx="1178670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">
                <a:solidFill>
                  <a:srgbClr val="FF001C"/>
                </a:solidFill>
              </a:defRPr>
            </a:pPr>
            <a:r>
              <a:t>Machine Learning </a:t>
            </a:r>
          </a:p>
          <a:p>
            <a:pPr marL="100263" indent="-100263">
              <a:buSzPct val="100000"/>
              <a:buChar char="-"/>
              <a:defRPr sz="1000">
                <a:solidFill>
                  <a:srgbClr val="FF001C"/>
                </a:solidFill>
              </a:defRPr>
            </a:pPr>
            <a:r>
              <a:t>Creation</a:t>
            </a:r>
          </a:p>
          <a:p>
            <a:pPr marL="100263" indent="-100263">
              <a:buSzPct val="100000"/>
              <a:buChar char="-"/>
              <a:defRPr sz="1000">
                <a:solidFill>
                  <a:srgbClr val="FF001C"/>
                </a:solidFill>
              </a:defRPr>
            </a:pPr>
            <a:r>
              <a:t>data visualization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직사각형"/>
          <p:cNvSpPr/>
          <p:nvPr/>
        </p:nvSpPr>
        <p:spPr>
          <a:xfrm>
            <a:off x="2280091" y="2366732"/>
            <a:ext cx="5291132" cy="3250173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aphicFrame>
        <p:nvGraphicFramePr>
          <p:cNvPr id="1755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56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grpSp>
        <p:nvGrpSpPr>
          <p:cNvPr id="1773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771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769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1767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1757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1761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758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759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760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1765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762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763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764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766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768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770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772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80" name="그룹 99"/>
          <p:cNvGrpSpPr/>
          <p:nvPr/>
        </p:nvGrpSpPr>
        <p:grpSpPr>
          <a:xfrm>
            <a:off x="1963933" y="5700971"/>
            <a:ext cx="9839764" cy="791513"/>
            <a:chOff x="0" y="0"/>
            <a:chExt cx="9839762" cy="791512"/>
          </a:xfrm>
        </p:grpSpPr>
        <p:sp>
          <p:nvSpPr>
            <p:cNvPr id="1774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5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1778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1776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77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1779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83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1781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2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1784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785" name="직사각형 73"/>
          <p:cNvSpPr txBox="1"/>
          <p:nvPr/>
        </p:nvSpPr>
        <p:spPr>
          <a:xfrm>
            <a:off x="2584942" y="1790664"/>
            <a:ext cx="4546567" cy="265433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x, y 학습 데이터를 활용하여 knn 모델을 학습시킵니다.</a:t>
            </a:r>
          </a:p>
        </p:txBody>
      </p:sp>
      <p:sp>
        <p:nvSpPr>
          <p:cNvPr id="1786" name="화살표"/>
          <p:cNvSpPr/>
          <p:nvPr/>
        </p:nvSpPr>
        <p:spPr>
          <a:xfrm>
            <a:off x="7265254" y="1796540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87" name="화살표"/>
          <p:cNvSpPr/>
          <p:nvPr/>
        </p:nvSpPr>
        <p:spPr>
          <a:xfrm flipH="1">
            <a:off x="2177114" y="1789079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88" name="Google Shape;807;p27"/>
          <p:cNvSpPr txBox="1"/>
          <p:nvPr/>
        </p:nvSpPr>
        <p:spPr>
          <a:xfrm>
            <a:off x="2627534" y="2758170"/>
            <a:ext cx="4793317" cy="283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from superAI import *</a:t>
            </a:r>
          </a:p>
          <a:p>
            <a:pPr>
              <a:defRPr sz="1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data = read_data(“student_info.csv”)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data.show()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x = data[“Height”]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y = data[“FeetSize”]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label = data[“Gender”]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scatter_graph(x, y, label)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x = data.drop(“Gender”, axis = 1)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x_train, x_test, y_train, y_test = split_data(x, label)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k = find_k(x_train, y_train)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model = knn(k)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solidFill>
                  <a:srgbClr val="FF001C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model.fit(x_train, y_train)</a:t>
            </a:r>
          </a:p>
        </p:txBody>
      </p:sp>
      <p:pic>
        <p:nvPicPr>
          <p:cNvPr id="1789" name="그림 6" descr="그림 6"/>
          <p:cNvPicPr>
            <a:picLocks noChangeAspect="1"/>
          </p:cNvPicPr>
          <p:nvPr/>
        </p:nvPicPr>
        <p:blipFill>
          <a:blip r:embed="rId7">
            <a:extLst/>
          </a:blip>
          <a:srcRect r="14690"/>
          <a:stretch>
            <a:fillRect/>
          </a:stretch>
        </p:blipFill>
        <p:spPr>
          <a:xfrm>
            <a:off x="2257466" y="2375331"/>
            <a:ext cx="5336186" cy="354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0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401092" y="2454707"/>
            <a:ext cx="1066968" cy="195263"/>
          </a:xfrm>
          <a:prstGeom prst="rect">
            <a:avLst/>
          </a:prstGeom>
          <a:ln w="12700">
            <a:miter lim="400000"/>
          </a:ln>
        </p:spPr>
      </p:pic>
      <p:sp>
        <p:nvSpPr>
          <p:cNvPr id="1791" name="직사각형"/>
          <p:cNvSpPr/>
          <p:nvPr/>
        </p:nvSpPr>
        <p:spPr>
          <a:xfrm>
            <a:off x="7754151" y="857106"/>
            <a:ext cx="3960712" cy="4242376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92" name="화살표"/>
          <p:cNvSpPr/>
          <p:nvPr/>
        </p:nvSpPr>
        <p:spPr>
          <a:xfrm>
            <a:off x="11539157" y="5262195"/>
            <a:ext cx="268603" cy="26860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93" name="화살표"/>
          <p:cNvSpPr/>
          <p:nvPr/>
        </p:nvSpPr>
        <p:spPr>
          <a:xfrm flipH="1">
            <a:off x="7661253" y="5269655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94" name="직사각형 73"/>
          <p:cNvSpPr txBox="1"/>
          <p:nvPr/>
        </p:nvSpPr>
        <p:spPr>
          <a:xfrm>
            <a:off x="8026235" y="5276005"/>
            <a:ext cx="3416543" cy="269241"/>
          </a:xfrm>
          <a:prstGeom prst="rect">
            <a:avLst/>
          </a:prstGeom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Graph</a:t>
            </a:r>
          </a:p>
        </p:txBody>
      </p:sp>
      <p:sp>
        <p:nvSpPr>
          <p:cNvPr id="1795" name="Project…"/>
          <p:cNvSpPr txBox="1"/>
          <p:nvPr/>
        </p:nvSpPr>
        <p:spPr>
          <a:xfrm>
            <a:off x="809122" y="5650892"/>
            <a:ext cx="55595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t>Project</a:t>
            </a:r>
          </a:p>
          <a:p>
            <a:pPr algn="ctr">
              <a:defRPr sz="1000">
                <a:solidFill>
                  <a:srgbClr val="FF001C"/>
                </a:solidFill>
              </a:defRPr>
            </a:pPr>
            <a:r>
              <a:t>creation</a:t>
            </a:r>
          </a:p>
        </p:txBody>
      </p:sp>
      <p:pic>
        <p:nvPicPr>
          <p:cNvPr id="1796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889048" y="1755363"/>
            <a:ext cx="3690917" cy="2624446"/>
          </a:xfrm>
          <a:prstGeom prst="rect">
            <a:avLst/>
          </a:prstGeom>
          <a:ln w="12700">
            <a:miter lim="400000"/>
          </a:ln>
        </p:spPr>
      </p:pic>
      <p:sp>
        <p:nvSpPr>
          <p:cNvPr id="1797" name="직사각형 74"/>
          <p:cNvSpPr txBox="1"/>
          <p:nvPr/>
        </p:nvSpPr>
        <p:spPr>
          <a:xfrm>
            <a:off x="2109801" y="894277"/>
            <a:ext cx="92362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Challenge</a:t>
            </a:r>
          </a:p>
        </p:txBody>
      </p:sp>
      <p:sp>
        <p:nvSpPr>
          <p:cNvPr id="1798" name="직사각형 73"/>
          <p:cNvSpPr txBox="1"/>
          <p:nvPr/>
        </p:nvSpPr>
        <p:spPr>
          <a:xfrm>
            <a:off x="2107106" y="1299765"/>
            <a:ext cx="5461068" cy="25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KNN 모델을 학습시켜, jen의 반에 새로 전학온 학생들의 성별을 예측 해 봅시다.</a:t>
            </a:r>
          </a:p>
        </p:txBody>
      </p:sp>
      <p:sp>
        <p:nvSpPr>
          <p:cNvPr id="1799" name="Google Shape;882;p29"/>
          <p:cNvSpPr txBox="1"/>
          <p:nvPr/>
        </p:nvSpPr>
        <p:spPr>
          <a:xfrm>
            <a:off x="2295600" y="2758170"/>
            <a:ext cx="267305" cy="283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3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4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5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6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7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8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9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10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11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12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13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14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15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16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17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18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직사각형"/>
          <p:cNvSpPr/>
          <p:nvPr/>
        </p:nvSpPr>
        <p:spPr>
          <a:xfrm>
            <a:off x="7762680" y="877407"/>
            <a:ext cx="3960712" cy="4242376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63F6DD-F5D0-4EE1-A960-E3ECDA16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461" y="1003867"/>
            <a:ext cx="3193149" cy="4032225"/>
          </a:xfrm>
          <a:prstGeom prst="rect">
            <a:avLst/>
          </a:prstGeom>
        </p:spPr>
      </p:pic>
      <p:sp>
        <p:nvSpPr>
          <p:cNvPr id="1801" name="직사각형"/>
          <p:cNvSpPr/>
          <p:nvPr/>
        </p:nvSpPr>
        <p:spPr>
          <a:xfrm>
            <a:off x="2280091" y="2366732"/>
            <a:ext cx="5291132" cy="3250173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aphicFrame>
        <p:nvGraphicFramePr>
          <p:cNvPr id="1802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03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grpSp>
        <p:nvGrpSpPr>
          <p:cNvPr id="1820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818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816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1814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1804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1808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805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806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807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1812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809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810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811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813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815" name="그림 92" descr="그림 92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817" name="그림 90" descr="그림 90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819" name="그림 88" descr="그림 8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27" name="그룹 99"/>
          <p:cNvGrpSpPr/>
          <p:nvPr/>
        </p:nvGrpSpPr>
        <p:grpSpPr>
          <a:xfrm>
            <a:off x="1963933" y="5700971"/>
            <a:ext cx="9839764" cy="791513"/>
            <a:chOff x="0" y="0"/>
            <a:chExt cx="9839762" cy="791512"/>
          </a:xfrm>
        </p:grpSpPr>
        <p:sp>
          <p:nvSpPr>
            <p:cNvPr id="1821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2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1825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1823" name="그림 104" descr="그림 104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24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1826" name="그림 103" descr="그림 103"/>
            <p:cNvPicPr>
              <a:picLocks noChangeAspect="1"/>
            </p:cNvPicPr>
            <p:nvPr/>
          </p:nvPicPr>
          <p:blipFill>
            <a:blip r:embed="rId7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30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1828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9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1831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832" name="직사각형 73"/>
          <p:cNvSpPr txBox="1"/>
          <p:nvPr/>
        </p:nvSpPr>
        <p:spPr>
          <a:xfrm>
            <a:off x="2584942" y="1677155"/>
            <a:ext cx="4546567" cy="507373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1000"/>
            </a:pPr>
            <a:r>
              <a:t>테스트 데이터를 훈련된 모델에 전달하여 예측 결과를 pred에 저장합니다.</a:t>
            </a:r>
          </a:p>
          <a:p>
            <a:pPr algn="ctr">
              <a:lnSpc>
                <a:spcPct val="150000"/>
              </a:lnSpc>
              <a:defRPr sz="1000"/>
            </a:pPr>
            <a:r>
              <a:t>그리고 예측 결과와 실제 결과를 비교하여 점수를 나타내 봅시다.</a:t>
            </a:r>
          </a:p>
        </p:txBody>
      </p:sp>
      <p:sp>
        <p:nvSpPr>
          <p:cNvPr id="1833" name="화살표"/>
          <p:cNvSpPr/>
          <p:nvPr/>
        </p:nvSpPr>
        <p:spPr>
          <a:xfrm>
            <a:off x="7265254" y="1796540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34" name="화살표"/>
          <p:cNvSpPr/>
          <p:nvPr/>
        </p:nvSpPr>
        <p:spPr>
          <a:xfrm flipH="1">
            <a:off x="2177114" y="1789079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35" name="Google Shape;807;p27"/>
          <p:cNvSpPr txBox="1"/>
          <p:nvPr/>
        </p:nvSpPr>
        <p:spPr>
          <a:xfrm>
            <a:off x="2627534" y="2758170"/>
            <a:ext cx="4793317" cy="146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…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model = knn(k)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model.fit(x_train, y_train)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000">
                <a:solidFill>
                  <a:srgbClr val="FF001C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pred = model.predict(x_test)</a:t>
            </a:r>
          </a:p>
          <a:p>
            <a:pPr>
              <a:defRPr sz="1000">
                <a:solidFill>
                  <a:srgbClr val="FF001C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score = model.get_score(y_test, pred)</a:t>
            </a:r>
          </a:p>
          <a:p>
            <a:pPr>
              <a:defRPr sz="1000">
                <a:solidFill>
                  <a:srgbClr val="FF001C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jen.say(f”Accuracy score : {score}”)</a:t>
            </a:r>
          </a:p>
        </p:txBody>
      </p:sp>
      <p:pic>
        <p:nvPicPr>
          <p:cNvPr id="1836" name="그림 6" descr="그림 6"/>
          <p:cNvPicPr>
            <a:picLocks noChangeAspect="1"/>
          </p:cNvPicPr>
          <p:nvPr/>
        </p:nvPicPr>
        <p:blipFill>
          <a:blip r:embed="rId8">
            <a:extLst/>
          </a:blip>
          <a:srcRect r="14690"/>
          <a:stretch>
            <a:fillRect/>
          </a:stretch>
        </p:blipFill>
        <p:spPr>
          <a:xfrm>
            <a:off x="2257466" y="2375331"/>
            <a:ext cx="5336186" cy="354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7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01092" y="2454707"/>
            <a:ext cx="1066968" cy="195263"/>
          </a:xfrm>
          <a:prstGeom prst="rect">
            <a:avLst/>
          </a:prstGeom>
          <a:ln w="12700">
            <a:miter lim="400000"/>
          </a:ln>
        </p:spPr>
      </p:pic>
      <p:sp>
        <p:nvSpPr>
          <p:cNvPr id="1839" name="화살표"/>
          <p:cNvSpPr/>
          <p:nvPr/>
        </p:nvSpPr>
        <p:spPr>
          <a:xfrm>
            <a:off x="11539157" y="5262195"/>
            <a:ext cx="268603" cy="26860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0" name="화살표"/>
          <p:cNvSpPr/>
          <p:nvPr/>
        </p:nvSpPr>
        <p:spPr>
          <a:xfrm flipH="1">
            <a:off x="7661253" y="5269655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1" name="직사각형 73"/>
          <p:cNvSpPr txBox="1"/>
          <p:nvPr/>
        </p:nvSpPr>
        <p:spPr>
          <a:xfrm>
            <a:off x="8026235" y="5276005"/>
            <a:ext cx="3416543" cy="269241"/>
          </a:xfrm>
          <a:prstGeom prst="rect">
            <a:avLst/>
          </a:prstGeom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Scene</a:t>
            </a:r>
          </a:p>
        </p:txBody>
      </p:sp>
      <p:sp>
        <p:nvSpPr>
          <p:cNvPr id="1842" name="Project…"/>
          <p:cNvSpPr txBox="1"/>
          <p:nvPr/>
        </p:nvSpPr>
        <p:spPr>
          <a:xfrm>
            <a:off x="809122" y="5650892"/>
            <a:ext cx="55595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t>Project</a:t>
            </a:r>
          </a:p>
          <a:p>
            <a:pPr algn="ctr">
              <a:defRPr sz="1000">
                <a:solidFill>
                  <a:srgbClr val="FF001C"/>
                </a:solidFill>
              </a:defRPr>
            </a:pPr>
            <a:r>
              <a:t>creation</a:t>
            </a:r>
          </a:p>
        </p:txBody>
      </p:sp>
      <p:sp>
        <p:nvSpPr>
          <p:cNvPr id="1843" name="직사각형 74"/>
          <p:cNvSpPr txBox="1"/>
          <p:nvPr/>
        </p:nvSpPr>
        <p:spPr>
          <a:xfrm>
            <a:off x="2109801" y="894277"/>
            <a:ext cx="92362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Challenge</a:t>
            </a:r>
          </a:p>
        </p:txBody>
      </p:sp>
      <p:sp>
        <p:nvSpPr>
          <p:cNvPr id="1844" name="직사각형 73"/>
          <p:cNvSpPr txBox="1"/>
          <p:nvPr/>
        </p:nvSpPr>
        <p:spPr>
          <a:xfrm>
            <a:off x="2107106" y="1299765"/>
            <a:ext cx="5461068" cy="25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KNN 모델을 학습시켜, jen의 반에 새로 전학온 학생들의 성별을 예측 해 봅시다.</a:t>
            </a:r>
          </a:p>
        </p:txBody>
      </p:sp>
      <p:sp>
        <p:nvSpPr>
          <p:cNvPr id="1845" name="Google Shape;882;p29"/>
          <p:cNvSpPr txBox="1"/>
          <p:nvPr/>
        </p:nvSpPr>
        <p:spPr>
          <a:xfrm>
            <a:off x="2295600" y="2758170"/>
            <a:ext cx="267305" cy="131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14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15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16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17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18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19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20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21</a:t>
            </a:r>
          </a:p>
        </p:txBody>
      </p:sp>
      <p:sp>
        <p:nvSpPr>
          <p:cNvPr id="1846" name="get_score(test, pred):…"/>
          <p:cNvSpPr/>
          <p:nvPr/>
        </p:nvSpPr>
        <p:spPr>
          <a:xfrm>
            <a:off x="4770214" y="5067831"/>
            <a:ext cx="2591532" cy="47042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1000" b="1"/>
            </a:pPr>
            <a:r>
              <a:t>get_score(test, pred):</a:t>
            </a:r>
          </a:p>
          <a:p>
            <a:pPr>
              <a:defRPr sz="1000"/>
            </a:pPr>
            <a:r>
              <a:t>- sklearn.metrics.accuracy_score(test, pred)</a:t>
            </a:r>
          </a:p>
        </p:txBody>
      </p:sp>
      <p:sp>
        <p:nvSpPr>
          <p:cNvPr id="1848" name="모서리가 둥근 직사각형"/>
          <p:cNvSpPr/>
          <p:nvPr/>
        </p:nvSpPr>
        <p:spPr>
          <a:xfrm>
            <a:off x="8277600" y="1153391"/>
            <a:ext cx="2913813" cy="521084"/>
          </a:xfrm>
          <a:prstGeom prst="roundRect">
            <a:avLst>
              <a:gd name="adj" fmla="val 16548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9" name="직사각형 74"/>
          <p:cNvSpPr txBox="1"/>
          <p:nvPr/>
        </p:nvSpPr>
        <p:spPr>
          <a:xfrm>
            <a:off x="8805553" y="1278811"/>
            <a:ext cx="12660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Accuracy : 1.0</a:t>
            </a:r>
          </a:p>
        </p:txBody>
      </p:sp>
      <p:pic>
        <p:nvPicPr>
          <p:cNvPr id="1850" name="이미지" descr="이미지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377577" y="1219439"/>
            <a:ext cx="348845" cy="354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직사각형"/>
          <p:cNvSpPr/>
          <p:nvPr/>
        </p:nvSpPr>
        <p:spPr>
          <a:xfrm>
            <a:off x="2280091" y="2366732"/>
            <a:ext cx="5291132" cy="3250173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aphicFrame>
        <p:nvGraphicFramePr>
          <p:cNvPr id="1853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54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grpSp>
        <p:nvGrpSpPr>
          <p:cNvPr id="1871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869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867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1865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1855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1859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856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857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858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1863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860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861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862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864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866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868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870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78" name="그룹 99"/>
          <p:cNvGrpSpPr/>
          <p:nvPr/>
        </p:nvGrpSpPr>
        <p:grpSpPr>
          <a:xfrm>
            <a:off x="1963933" y="5700971"/>
            <a:ext cx="9839764" cy="791513"/>
            <a:chOff x="0" y="0"/>
            <a:chExt cx="9839762" cy="791512"/>
          </a:xfrm>
        </p:grpSpPr>
        <p:sp>
          <p:nvSpPr>
            <p:cNvPr id="1872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3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1876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1874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75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1877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81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1879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0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1882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883" name="직사각형 73"/>
          <p:cNvSpPr txBox="1"/>
          <p:nvPr/>
        </p:nvSpPr>
        <p:spPr>
          <a:xfrm>
            <a:off x="2593982" y="1706739"/>
            <a:ext cx="4546567" cy="400110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000"/>
            </a:pPr>
            <a:r>
              <a:rPr dirty="0" err="1"/>
              <a:t>학생</a:t>
            </a:r>
            <a:r>
              <a:rPr dirty="0"/>
              <a:t> </a:t>
            </a:r>
            <a:r>
              <a:rPr dirty="0" err="1"/>
              <a:t>a의</a:t>
            </a:r>
            <a:r>
              <a:rPr dirty="0"/>
              <a:t> </a:t>
            </a:r>
            <a:r>
              <a:rPr dirty="0" err="1"/>
              <a:t>데이터를</a:t>
            </a:r>
            <a:r>
              <a:rPr dirty="0"/>
              <a:t> </a:t>
            </a:r>
            <a:r>
              <a:rPr dirty="0" err="1"/>
              <a:t>생성</a:t>
            </a:r>
            <a:r>
              <a:rPr dirty="0"/>
              <a:t> 해 </a:t>
            </a:r>
            <a:r>
              <a:rPr dirty="0" err="1"/>
              <a:t>봅시다</a:t>
            </a:r>
            <a:r>
              <a:rPr dirty="0"/>
              <a:t>.</a:t>
            </a:r>
          </a:p>
          <a:p>
            <a:pPr algn="ctr">
              <a:defRPr sz="1000"/>
            </a:pPr>
            <a:r>
              <a:rPr dirty="0"/>
              <a:t>a : 키 : 160, 발 </a:t>
            </a:r>
            <a:r>
              <a:rPr dirty="0" err="1"/>
              <a:t>크기</a:t>
            </a:r>
            <a:r>
              <a:rPr dirty="0"/>
              <a:t> : 230, </a:t>
            </a:r>
            <a:r>
              <a:rPr dirty="0" err="1"/>
              <a:t>몸무게</a:t>
            </a:r>
            <a:r>
              <a:rPr dirty="0"/>
              <a:t>: 53</a:t>
            </a:r>
          </a:p>
        </p:txBody>
      </p:sp>
      <p:sp>
        <p:nvSpPr>
          <p:cNvPr id="1884" name="화살표"/>
          <p:cNvSpPr/>
          <p:nvPr/>
        </p:nvSpPr>
        <p:spPr>
          <a:xfrm>
            <a:off x="7265254" y="1796540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5" name="화살표"/>
          <p:cNvSpPr/>
          <p:nvPr/>
        </p:nvSpPr>
        <p:spPr>
          <a:xfrm flipH="1">
            <a:off x="2177114" y="1789079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6" name="Google Shape;807;p27"/>
          <p:cNvSpPr txBox="1"/>
          <p:nvPr/>
        </p:nvSpPr>
        <p:spPr>
          <a:xfrm>
            <a:off x="2627534" y="2758170"/>
            <a:ext cx="4793317" cy="1785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…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model = </a:t>
            </a:r>
            <a:r>
              <a:rPr dirty="0" err="1"/>
              <a:t>knn</a:t>
            </a:r>
            <a:r>
              <a:rPr dirty="0"/>
              <a:t>(k)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moodel.fit</a:t>
            </a:r>
            <a:r>
              <a:rPr dirty="0"/>
              <a:t>(</a:t>
            </a:r>
            <a:r>
              <a:rPr dirty="0" err="1"/>
              <a:t>x_train</a:t>
            </a:r>
            <a:r>
              <a:rPr dirty="0"/>
              <a:t>, </a:t>
            </a:r>
            <a:r>
              <a:rPr dirty="0" err="1"/>
              <a:t>y_train</a:t>
            </a:r>
            <a:r>
              <a:rPr dirty="0"/>
              <a:t>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pred</a:t>
            </a:r>
            <a:r>
              <a:rPr dirty="0"/>
              <a:t> = </a:t>
            </a:r>
            <a:r>
              <a:rPr dirty="0" err="1"/>
              <a:t>model.predict</a:t>
            </a:r>
            <a:r>
              <a:rPr dirty="0"/>
              <a:t>(</a:t>
            </a:r>
            <a:r>
              <a:rPr dirty="0" err="1"/>
              <a:t>x_test</a:t>
            </a:r>
            <a:r>
              <a:rPr dirty="0"/>
              <a:t>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score = </a:t>
            </a:r>
            <a:r>
              <a:rPr dirty="0" err="1"/>
              <a:t>model.get_score</a:t>
            </a:r>
            <a:r>
              <a:rPr dirty="0"/>
              <a:t>(</a:t>
            </a:r>
            <a:r>
              <a:rPr dirty="0" err="1"/>
              <a:t>y_test</a:t>
            </a:r>
            <a:r>
              <a:rPr dirty="0"/>
              <a:t>, </a:t>
            </a:r>
            <a:r>
              <a:rPr dirty="0" err="1"/>
              <a:t>pred</a:t>
            </a:r>
            <a:r>
              <a:rPr dirty="0"/>
              <a:t>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jen.say</a:t>
            </a:r>
            <a:r>
              <a:rPr dirty="0"/>
              <a:t>(</a:t>
            </a:r>
            <a:r>
              <a:rPr dirty="0" err="1"/>
              <a:t>f”Accuracy</a:t>
            </a:r>
            <a:r>
              <a:rPr dirty="0"/>
              <a:t> score : {score}”)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solidFill>
                  <a:srgbClr val="FF001C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a = </a:t>
            </a:r>
            <a:r>
              <a:rPr dirty="0" err="1"/>
              <a:t>new_data</a:t>
            </a:r>
            <a:r>
              <a:rPr dirty="0"/>
              <a:t>(160, 230, 53)</a:t>
            </a:r>
          </a:p>
        </p:txBody>
      </p:sp>
      <p:pic>
        <p:nvPicPr>
          <p:cNvPr id="1887" name="그림 6" descr="그림 6"/>
          <p:cNvPicPr>
            <a:picLocks noChangeAspect="1"/>
          </p:cNvPicPr>
          <p:nvPr/>
        </p:nvPicPr>
        <p:blipFill>
          <a:blip r:embed="rId7">
            <a:extLst/>
          </a:blip>
          <a:srcRect r="14690"/>
          <a:stretch>
            <a:fillRect/>
          </a:stretch>
        </p:blipFill>
        <p:spPr>
          <a:xfrm>
            <a:off x="2257466" y="2375331"/>
            <a:ext cx="5336186" cy="354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8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401092" y="2454707"/>
            <a:ext cx="1066968" cy="195263"/>
          </a:xfrm>
          <a:prstGeom prst="rect">
            <a:avLst/>
          </a:prstGeom>
          <a:ln w="12700">
            <a:miter lim="400000"/>
          </a:ln>
        </p:spPr>
      </p:pic>
      <p:sp>
        <p:nvSpPr>
          <p:cNvPr id="1890" name="화살표"/>
          <p:cNvSpPr/>
          <p:nvPr/>
        </p:nvSpPr>
        <p:spPr>
          <a:xfrm>
            <a:off x="11539157" y="5262195"/>
            <a:ext cx="268603" cy="26860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1" name="화살표"/>
          <p:cNvSpPr/>
          <p:nvPr/>
        </p:nvSpPr>
        <p:spPr>
          <a:xfrm flipH="1">
            <a:off x="7661253" y="5269655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2" name="직사각형 73"/>
          <p:cNvSpPr txBox="1"/>
          <p:nvPr/>
        </p:nvSpPr>
        <p:spPr>
          <a:xfrm>
            <a:off x="8026235" y="5276005"/>
            <a:ext cx="3416543" cy="269241"/>
          </a:xfrm>
          <a:prstGeom prst="rect">
            <a:avLst/>
          </a:prstGeom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Scene</a:t>
            </a:r>
          </a:p>
        </p:txBody>
      </p:sp>
      <p:sp>
        <p:nvSpPr>
          <p:cNvPr id="1893" name="Project…"/>
          <p:cNvSpPr txBox="1"/>
          <p:nvPr/>
        </p:nvSpPr>
        <p:spPr>
          <a:xfrm>
            <a:off x="809122" y="5650892"/>
            <a:ext cx="55595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t>Project</a:t>
            </a:r>
          </a:p>
          <a:p>
            <a:pPr algn="ctr">
              <a:defRPr sz="1000">
                <a:solidFill>
                  <a:srgbClr val="FF001C"/>
                </a:solidFill>
              </a:defRPr>
            </a:pPr>
            <a:r>
              <a:t>creation</a:t>
            </a:r>
          </a:p>
        </p:txBody>
      </p:sp>
      <p:sp>
        <p:nvSpPr>
          <p:cNvPr id="1894" name="직사각형 74"/>
          <p:cNvSpPr txBox="1"/>
          <p:nvPr/>
        </p:nvSpPr>
        <p:spPr>
          <a:xfrm>
            <a:off x="2109801" y="894277"/>
            <a:ext cx="92362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Challenge</a:t>
            </a:r>
          </a:p>
        </p:txBody>
      </p:sp>
      <p:sp>
        <p:nvSpPr>
          <p:cNvPr id="1895" name="직사각형 73"/>
          <p:cNvSpPr txBox="1"/>
          <p:nvPr/>
        </p:nvSpPr>
        <p:spPr>
          <a:xfrm>
            <a:off x="2107106" y="1299765"/>
            <a:ext cx="5461068" cy="25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KNN 모델을 학습시켜, jen의 반에 새로 전학온 학생들의 성별을 예측 해 봅시다.</a:t>
            </a:r>
          </a:p>
        </p:txBody>
      </p:sp>
      <p:sp>
        <p:nvSpPr>
          <p:cNvPr id="1896" name="Google Shape;882;p29"/>
          <p:cNvSpPr txBox="1"/>
          <p:nvPr/>
        </p:nvSpPr>
        <p:spPr>
          <a:xfrm>
            <a:off x="2295600" y="2758170"/>
            <a:ext cx="267305" cy="192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14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15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16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17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18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19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20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21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22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23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24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</a:t>
            </a:r>
          </a:p>
        </p:txBody>
      </p:sp>
      <p:sp>
        <p:nvSpPr>
          <p:cNvPr id="1898" name="new_data(data):…"/>
          <p:cNvSpPr/>
          <p:nvPr/>
        </p:nvSpPr>
        <p:spPr>
          <a:xfrm>
            <a:off x="5351767" y="4022578"/>
            <a:ext cx="2370319" cy="57624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1000" b="1"/>
            </a:pPr>
            <a:r>
              <a:rPr dirty="0" err="1"/>
              <a:t>new_data</a:t>
            </a:r>
            <a:r>
              <a:rPr dirty="0"/>
              <a:t>(data):</a:t>
            </a:r>
          </a:p>
          <a:p>
            <a:pPr marL="100263" indent="-100263">
              <a:buSzPct val="100000"/>
              <a:buChar char="-"/>
              <a:defRPr sz="1000"/>
            </a:pPr>
            <a:r>
              <a:rPr dirty="0" err="1"/>
              <a:t>numpy.array</a:t>
            </a:r>
            <a:r>
              <a:rPr dirty="0"/>
              <a:t>(data).reshape(-1, 1)  OR </a:t>
            </a:r>
          </a:p>
          <a:p>
            <a:pPr marL="100263" indent="-100263">
              <a:buSzPct val="100000"/>
              <a:buChar char="-"/>
              <a:defRPr sz="1000"/>
            </a:pPr>
            <a:r>
              <a:rPr dirty="0"/>
              <a:t>[[data]]</a:t>
            </a:r>
          </a:p>
        </p:txBody>
      </p:sp>
      <p:sp>
        <p:nvSpPr>
          <p:cNvPr id="49" name="직사각형">
            <a:extLst>
              <a:ext uri="{FF2B5EF4-FFF2-40B4-BE49-F238E27FC236}">
                <a16:creationId xmlns:a16="http://schemas.microsoft.com/office/drawing/2014/main" id="{96677A9F-8649-4EF0-8C02-FAE1BF10C5F7}"/>
              </a:ext>
            </a:extLst>
          </p:cNvPr>
          <p:cNvSpPr/>
          <p:nvPr/>
        </p:nvSpPr>
        <p:spPr>
          <a:xfrm>
            <a:off x="7762680" y="877407"/>
            <a:ext cx="3960712" cy="4242376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C5C0DBC-5A6E-4223-A93C-844B49D88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6461" y="1003867"/>
            <a:ext cx="3193149" cy="40322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">
            <a:extLst>
              <a:ext uri="{FF2B5EF4-FFF2-40B4-BE49-F238E27FC236}">
                <a16:creationId xmlns:a16="http://schemas.microsoft.com/office/drawing/2014/main" id="{AC80E8D9-D37D-4C68-9A63-10054A36EE6B}"/>
              </a:ext>
            </a:extLst>
          </p:cNvPr>
          <p:cNvSpPr/>
          <p:nvPr/>
        </p:nvSpPr>
        <p:spPr>
          <a:xfrm>
            <a:off x="7762680" y="877407"/>
            <a:ext cx="3960712" cy="4242376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1985515-8D6A-4EED-97D6-8486ACAF0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461" y="1003867"/>
            <a:ext cx="3193149" cy="4032225"/>
          </a:xfrm>
          <a:prstGeom prst="rect">
            <a:avLst/>
          </a:prstGeom>
        </p:spPr>
      </p:pic>
      <p:sp>
        <p:nvSpPr>
          <p:cNvPr id="1900" name="직사각형"/>
          <p:cNvSpPr/>
          <p:nvPr/>
        </p:nvSpPr>
        <p:spPr>
          <a:xfrm>
            <a:off x="2280091" y="2366732"/>
            <a:ext cx="5291132" cy="3250173"/>
          </a:xfrm>
          <a:prstGeom prst="rect">
            <a:avLst/>
          </a:prstGeom>
          <a:solidFill>
            <a:schemeClr val="accent1">
              <a:lumOff val="20196"/>
              <a:alpha val="1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aphicFrame>
        <p:nvGraphicFramePr>
          <p:cNvPr id="1901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02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grpSp>
        <p:nvGrpSpPr>
          <p:cNvPr id="1919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917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915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1913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1903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1907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904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905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906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1911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908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909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910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912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914" name="그림 92" descr="그림 92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916" name="그림 90" descr="그림 90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918" name="그림 88" descr="그림 8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26" name="그룹 99"/>
          <p:cNvGrpSpPr/>
          <p:nvPr/>
        </p:nvGrpSpPr>
        <p:grpSpPr>
          <a:xfrm>
            <a:off x="2014695" y="5664499"/>
            <a:ext cx="9839763" cy="791513"/>
            <a:chOff x="0" y="0"/>
            <a:chExt cx="9839762" cy="791512"/>
          </a:xfrm>
        </p:grpSpPr>
        <p:sp>
          <p:nvSpPr>
            <p:cNvPr id="1920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21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1924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1922" name="그림 104" descr="그림 104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23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1925" name="그림 103" descr="그림 103"/>
            <p:cNvPicPr>
              <a:picLocks noChangeAspect="1"/>
            </p:cNvPicPr>
            <p:nvPr/>
          </p:nvPicPr>
          <p:blipFill>
            <a:blip r:embed="rId7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29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1927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28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1930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931" name="직사각형 73"/>
          <p:cNvSpPr txBox="1"/>
          <p:nvPr/>
        </p:nvSpPr>
        <p:spPr>
          <a:xfrm>
            <a:off x="2584942" y="1717479"/>
            <a:ext cx="4546567" cy="426726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000"/>
            </a:pPr>
            <a:r>
              <a:t>jen이 학생 a와 학생 b의 성별을 말하도록 해 봅시다. </a:t>
            </a:r>
          </a:p>
          <a:p>
            <a:pPr algn="ctr">
              <a:defRPr sz="1000"/>
            </a:pPr>
            <a:r>
              <a:t>0 : 여자, 1: 남자를 의미합니다.</a:t>
            </a:r>
          </a:p>
        </p:txBody>
      </p:sp>
      <p:sp>
        <p:nvSpPr>
          <p:cNvPr id="1932" name="화살표"/>
          <p:cNvSpPr/>
          <p:nvPr/>
        </p:nvSpPr>
        <p:spPr>
          <a:xfrm>
            <a:off x="7265254" y="1796540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33" name="화살표"/>
          <p:cNvSpPr/>
          <p:nvPr/>
        </p:nvSpPr>
        <p:spPr>
          <a:xfrm flipH="1">
            <a:off x="2177114" y="1789079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34" name="Google Shape;807;p27"/>
          <p:cNvSpPr txBox="1"/>
          <p:nvPr/>
        </p:nvSpPr>
        <p:spPr>
          <a:xfrm>
            <a:off x="2627534" y="2758170"/>
            <a:ext cx="4793317" cy="2092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…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model = </a:t>
            </a:r>
            <a:r>
              <a:rPr dirty="0" err="1"/>
              <a:t>knn</a:t>
            </a:r>
            <a:r>
              <a:rPr dirty="0"/>
              <a:t>(k)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model.fit</a:t>
            </a:r>
            <a:r>
              <a:rPr dirty="0"/>
              <a:t>(</a:t>
            </a:r>
            <a:r>
              <a:rPr dirty="0" err="1"/>
              <a:t>x_train</a:t>
            </a:r>
            <a:r>
              <a:rPr dirty="0"/>
              <a:t>, </a:t>
            </a:r>
            <a:r>
              <a:rPr dirty="0" err="1"/>
              <a:t>y_train</a:t>
            </a:r>
            <a:r>
              <a:rPr dirty="0"/>
              <a:t>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pred</a:t>
            </a:r>
            <a:r>
              <a:rPr dirty="0"/>
              <a:t> = </a:t>
            </a:r>
            <a:r>
              <a:rPr dirty="0" err="1"/>
              <a:t>model.predict</a:t>
            </a:r>
            <a:r>
              <a:rPr dirty="0"/>
              <a:t>(</a:t>
            </a:r>
            <a:r>
              <a:rPr dirty="0" err="1"/>
              <a:t>x_test</a:t>
            </a:r>
            <a:r>
              <a:rPr dirty="0"/>
              <a:t>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score = </a:t>
            </a:r>
            <a:r>
              <a:rPr dirty="0" err="1"/>
              <a:t>model.get_score</a:t>
            </a:r>
            <a:r>
              <a:rPr dirty="0"/>
              <a:t>(</a:t>
            </a:r>
            <a:r>
              <a:rPr dirty="0" err="1"/>
              <a:t>y_test</a:t>
            </a:r>
            <a:r>
              <a:rPr dirty="0"/>
              <a:t>, </a:t>
            </a:r>
            <a:r>
              <a:rPr dirty="0" err="1"/>
              <a:t>pred</a:t>
            </a:r>
            <a:r>
              <a:rPr dirty="0"/>
              <a:t>)</a:t>
            </a:r>
          </a:p>
          <a:p>
            <a:pPr>
              <a:defRPr sz="1000">
                <a:solidFill>
                  <a:srgbClr val="FF001C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jen.say</a:t>
            </a:r>
            <a:r>
              <a:rPr dirty="0"/>
              <a:t>(</a:t>
            </a:r>
            <a:r>
              <a:rPr dirty="0" err="1"/>
              <a:t>f”Accuracy</a:t>
            </a:r>
            <a:r>
              <a:rPr dirty="0"/>
              <a:t> score : {score}”)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a = </a:t>
            </a:r>
            <a:r>
              <a:rPr dirty="0" err="1"/>
              <a:t>new_data</a:t>
            </a:r>
            <a:r>
              <a:rPr dirty="0"/>
              <a:t>(160, 230, 53)</a:t>
            </a:r>
          </a:p>
          <a:p>
            <a:pPr>
              <a:defRPr sz="1000"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>
              <a:defRPr sz="1000">
                <a:solidFill>
                  <a:srgbClr val="FF001C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jen.say</a:t>
            </a:r>
            <a:r>
              <a:rPr dirty="0"/>
              <a:t>(</a:t>
            </a:r>
            <a:r>
              <a:rPr dirty="0" err="1"/>
              <a:t>knn.predict</a:t>
            </a:r>
            <a:r>
              <a:rPr dirty="0"/>
              <a:t>(a))</a:t>
            </a:r>
          </a:p>
        </p:txBody>
      </p:sp>
      <p:pic>
        <p:nvPicPr>
          <p:cNvPr id="1935" name="그림 6" descr="그림 6"/>
          <p:cNvPicPr>
            <a:picLocks noChangeAspect="1"/>
          </p:cNvPicPr>
          <p:nvPr/>
        </p:nvPicPr>
        <p:blipFill>
          <a:blip r:embed="rId8">
            <a:extLst/>
          </a:blip>
          <a:srcRect r="14690"/>
          <a:stretch>
            <a:fillRect/>
          </a:stretch>
        </p:blipFill>
        <p:spPr>
          <a:xfrm>
            <a:off x="2257466" y="2375331"/>
            <a:ext cx="5336186" cy="354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6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01092" y="2454707"/>
            <a:ext cx="1066968" cy="195263"/>
          </a:xfrm>
          <a:prstGeom prst="rect">
            <a:avLst/>
          </a:prstGeom>
          <a:ln w="12700">
            <a:miter lim="400000"/>
          </a:ln>
        </p:spPr>
      </p:pic>
      <p:sp>
        <p:nvSpPr>
          <p:cNvPr id="1938" name="화살표"/>
          <p:cNvSpPr/>
          <p:nvPr/>
        </p:nvSpPr>
        <p:spPr>
          <a:xfrm>
            <a:off x="11539157" y="5262195"/>
            <a:ext cx="268603" cy="26860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39" name="화살표"/>
          <p:cNvSpPr/>
          <p:nvPr/>
        </p:nvSpPr>
        <p:spPr>
          <a:xfrm flipH="1">
            <a:off x="7661253" y="5269655"/>
            <a:ext cx="268603" cy="268603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40" name="직사각형 73"/>
          <p:cNvSpPr txBox="1"/>
          <p:nvPr/>
        </p:nvSpPr>
        <p:spPr>
          <a:xfrm>
            <a:off x="8026235" y="5276005"/>
            <a:ext cx="3416543" cy="269241"/>
          </a:xfrm>
          <a:prstGeom prst="rect">
            <a:avLst/>
          </a:prstGeom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Scene</a:t>
            </a:r>
          </a:p>
        </p:txBody>
      </p:sp>
      <p:sp>
        <p:nvSpPr>
          <p:cNvPr id="1941" name="Project…"/>
          <p:cNvSpPr txBox="1"/>
          <p:nvPr/>
        </p:nvSpPr>
        <p:spPr>
          <a:xfrm>
            <a:off x="809122" y="5650892"/>
            <a:ext cx="55595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t>Project</a:t>
            </a:r>
          </a:p>
          <a:p>
            <a:pPr algn="ctr">
              <a:defRPr sz="1000">
                <a:solidFill>
                  <a:srgbClr val="FF001C"/>
                </a:solidFill>
              </a:defRPr>
            </a:pPr>
            <a:r>
              <a:t>creation</a:t>
            </a:r>
          </a:p>
        </p:txBody>
      </p:sp>
      <p:sp>
        <p:nvSpPr>
          <p:cNvPr id="1942" name="직사각형 74"/>
          <p:cNvSpPr txBox="1"/>
          <p:nvPr/>
        </p:nvSpPr>
        <p:spPr>
          <a:xfrm>
            <a:off x="2109801" y="894277"/>
            <a:ext cx="92362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Challenge</a:t>
            </a:r>
          </a:p>
        </p:txBody>
      </p:sp>
      <p:sp>
        <p:nvSpPr>
          <p:cNvPr id="1943" name="직사각형 73"/>
          <p:cNvSpPr txBox="1"/>
          <p:nvPr/>
        </p:nvSpPr>
        <p:spPr>
          <a:xfrm>
            <a:off x="2107106" y="1299765"/>
            <a:ext cx="5461068" cy="25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KNN 모델을 학습시켜, jen의 반에 새로 전학온 학생들의 성별을 예측 해 봅시다.</a:t>
            </a:r>
          </a:p>
        </p:txBody>
      </p:sp>
      <p:sp>
        <p:nvSpPr>
          <p:cNvPr id="1944" name="Google Shape;882;p29"/>
          <p:cNvSpPr txBox="1"/>
          <p:nvPr/>
        </p:nvSpPr>
        <p:spPr>
          <a:xfrm>
            <a:off x="2295600" y="2758170"/>
            <a:ext cx="267305" cy="237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14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15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16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17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18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19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20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21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22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23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24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26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27</a:t>
            </a:r>
          </a:p>
          <a:p>
            <a:pPr algn="r">
              <a:defRPr sz="1000">
                <a:solidFill>
                  <a:srgbClr val="1E4E79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28</a:t>
            </a:r>
          </a:p>
        </p:txBody>
      </p:sp>
      <p:sp>
        <p:nvSpPr>
          <p:cNvPr id="1946" name="모서리가 둥근 직사각형"/>
          <p:cNvSpPr/>
          <p:nvPr/>
        </p:nvSpPr>
        <p:spPr>
          <a:xfrm>
            <a:off x="8277600" y="1153391"/>
            <a:ext cx="2913813" cy="521084"/>
          </a:xfrm>
          <a:prstGeom prst="roundRect">
            <a:avLst>
              <a:gd name="adj" fmla="val 16548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48" name="직사각형 74"/>
          <p:cNvSpPr txBox="1"/>
          <p:nvPr/>
        </p:nvSpPr>
        <p:spPr>
          <a:xfrm>
            <a:off x="8805553" y="1278811"/>
            <a:ext cx="21188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0</a:t>
            </a:r>
          </a:p>
        </p:txBody>
      </p:sp>
      <p:pic>
        <p:nvPicPr>
          <p:cNvPr id="1950" name="이미지" descr="이미지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377577" y="1219439"/>
            <a:ext cx="348845" cy="35401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get_score(test, pred):…">
            <a:extLst>
              <a:ext uri="{FF2B5EF4-FFF2-40B4-BE49-F238E27FC236}">
                <a16:creationId xmlns:a16="http://schemas.microsoft.com/office/drawing/2014/main" id="{66D4C99D-442B-4843-82AB-450188F418F2}"/>
              </a:ext>
            </a:extLst>
          </p:cNvPr>
          <p:cNvSpPr/>
          <p:nvPr/>
        </p:nvSpPr>
        <p:spPr>
          <a:xfrm>
            <a:off x="10487760" y="4687713"/>
            <a:ext cx="703653" cy="21062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>
              <a:defRPr sz="1000" b="1"/>
            </a:pPr>
            <a:r>
              <a:rPr lang="ko-KR" altLang="en-US" dirty="0"/>
              <a:t>성공 효과</a:t>
            </a:r>
            <a:r>
              <a:rPr lang="en-US" altLang="ko-KR" dirty="0"/>
              <a:t>?</a:t>
            </a:r>
            <a:endParaRPr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3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203-08-01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Summary 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54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grpSp>
        <p:nvGrpSpPr>
          <p:cNvPr id="1958" name="그룹 6"/>
          <p:cNvGrpSpPr/>
          <p:nvPr/>
        </p:nvGrpSpPr>
        <p:grpSpPr>
          <a:xfrm>
            <a:off x="11456376" y="863503"/>
            <a:ext cx="446410" cy="133005"/>
            <a:chOff x="0" y="0"/>
            <a:chExt cx="446409" cy="133003"/>
          </a:xfrm>
        </p:grpSpPr>
        <p:sp>
          <p:nvSpPr>
            <p:cNvPr id="1955" name="타원 7"/>
            <p:cNvSpPr/>
            <p:nvPr/>
          </p:nvSpPr>
          <p:spPr>
            <a:xfrm>
              <a:off x="-1" y="0"/>
              <a:ext cx="13300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56" name="타원 8"/>
            <p:cNvSpPr/>
            <p:nvPr/>
          </p:nvSpPr>
          <p:spPr>
            <a:xfrm>
              <a:off x="158555" y="0"/>
              <a:ext cx="133006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57" name="타원 9"/>
            <p:cNvSpPr/>
            <p:nvPr/>
          </p:nvSpPr>
          <p:spPr>
            <a:xfrm>
              <a:off x="313404" y="0"/>
              <a:ext cx="133006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61" name="그룹 13"/>
          <p:cNvGrpSpPr/>
          <p:nvPr/>
        </p:nvGrpSpPr>
        <p:grpSpPr>
          <a:xfrm>
            <a:off x="253073" y="639899"/>
            <a:ext cx="1668056" cy="470426"/>
            <a:chOff x="0" y="0"/>
            <a:chExt cx="1668055" cy="470425"/>
          </a:xfrm>
        </p:grpSpPr>
        <p:sp>
          <p:nvSpPr>
            <p:cNvPr id="1959" name="직사각형 14"/>
            <p:cNvSpPr/>
            <p:nvPr/>
          </p:nvSpPr>
          <p:spPr>
            <a:xfrm>
              <a:off x="0" y="46478"/>
              <a:ext cx="1668056" cy="423948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60" name="TextBox 15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리스트와 튜플</a:t>
              </a:r>
            </a:p>
          </p:txBody>
        </p:sp>
      </p:grpSp>
      <p:graphicFrame>
        <p:nvGraphicFramePr>
          <p:cNvPr id="1962" name="표 16"/>
          <p:cNvGraphicFramePr/>
          <p:nvPr/>
        </p:nvGraphicFramePr>
        <p:xfrm>
          <a:off x="263479" y="1153391"/>
          <a:ext cx="1647242" cy="25178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튜플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864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Summary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Summary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963" name="그림 17" descr="그림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3659" y="1360186"/>
            <a:ext cx="6837496" cy="4137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5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66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1967" name="직사각형 73"/>
          <p:cNvSpPr txBox="1"/>
          <p:nvPr/>
        </p:nvSpPr>
        <p:spPr>
          <a:xfrm>
            <a:off x="2079038" y="1351485"/>
            <a:ext cx="7220091" cy="965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000"/>
            </a:pPr>
            <a:r>
              <a:t> KNN 알고리즘은 아래와 같은 분야에서 사용되고 있습니다.</a:t>
            </a:r>
          </a:p>
          <a:p>
            <a:pPr>
              <a:lnSpc>
                <a:spcPct val="150000"/>
              </a:lnSpc>
              <a:defRPr sz="1000"/>
            </a:pPr>
            <a:endParaRPr/>
          </a:p>
          <a:p>
            <a:pPr marL="100263" indent="-100263">
              <a:lnSpc>
                <a:spcPct val="150000"/>
              </a:lnSpc>
              <a:buSzPct val="100000"/>
              <a:buChar char="•"/>
              <a:defRPr sz="1000"/>
            </a:pPr>
            <a:r>
              <a:t>추천 시스템 - 사용자가 검색한 내용과 과 비슷한 내용을 추천</a:t>
            </a:r>
          </a:p>
          <a:p>
            <a:pPr marL="100263" indent="-100263">
              <a:lnSpc>
                <a:spcPct val="150000"/>
              </a:lnSpc>
              <a:buSzPct val="100000"/>
              <a:buChar char="•"/>
              <a:defRPr sz="1000"/>
            </a:pPr>
            <a:r>
              <a:t>텍스트 분류 - 비슷한 내용의 신문 기사등을 정리 </a:t>
            </a:r>
          </a:p>
        </p:txBody>
      </p:sp>
      <p:sp>
        <p:nvSpPr>
          <p:cNvPr id="1968" name="직사각형 74"/>
          <p:cNvSpPr txBox="1"/>
          <p:nvPr/>
        </p:nvSpPr>
        <p:spPr>
          <a:xfrm>
            <a:off x="2109801" y="894277"/>
            <a:ext cx="124472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KNN 활용 사례</a:t>
            </a:r>
          </a:p>
        </p:txBody>
      </p:sp>
      <p:sp>
        <p:nvSpPr>
          <p:cNvPr id="1969" name="이등변 삼각형 75"/>
          <p:cNvSpPr/>
          <p:nvPr/>
        </p:nvSpPr>
        <p:spPr>
          <a:xfrm rot="5400000">
            <a:off x="10811901" y="4359912"/>
            <a:ext cx="237745" cy="197372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73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1970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71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72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90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988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986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1984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1974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1978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975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976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977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1982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979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980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981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983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985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987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989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97" name="그룹 99"/>
          <p:cNvGrpSpPr/>
          <p:nvPr/>
        </p:nvGrpSpPr>
        <p:grpSpPr>
          <a:xfrm>
            <a:off x="1963933" y="5587022"/>
            <a:ext cx="9839764" cy="791513"/>
            <a:chOff x="0" y="0"/>
            <a:chExt cx="9839762" cy="791512"/>
          </a:xfrm>
        </p:grpSpPr>
        <p:sp>
          <p:nvSpPr>
            <p:cNvPr id="1991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92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1995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1993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94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1996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00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1998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99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2001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2002" name="활용, 사회적 영향"/>
          <p:cNvSpPr txBox="1"/>
          <p:nvPr/>
        </p:nvSpPr>
        <p:spPr>
          <a:xfrm>
            <a:off x="597611" y="5650892"/>
            <a:ext cx="978980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>
                <a:solidFill>
                  <a:srgbClr val="FF001C"/>
                </a:solidFill>
              </a:defRPr>
            </a:lvl1pPr>
          </a:lstStyle>
          <a:p>
            <a:r>
              <a:t>활용, 사회적 영향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그룹 25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45" name="그룹 26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43" name="그룹 2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141" name="그룹 35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131" name="직사각형 37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135" name="실행 단추: 뒤로 또는 앞으로 이동 14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32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33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34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139" name="실행 단추: 앞으로 또는 다음으로 이동 15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36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37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38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40" name="TextBox 40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42" name="그림 36" descr="그림 36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44" name="그림 30" descr="그림 3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6" name="그림 27" descr="그림 2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148" name="표 44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203-00-02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Overview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9" name="TextBox 45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150" name="모서리가 둥근 직사각형 16"/>
          <p:cNvSpPr/>
          <p:nvPr/>
        </p:nvSpPr>
        <p:spPr>
          <a:xfrm>
            <a:off x="5664146" y="2102885"/>
            <a:ext cx="5852160" cy="2979843"/>
          </a:xfrm>
          <a:prstGeom prst="roundRect">
            <a:avLst>
              <a:gd name="adj" fmla="val 3471"/>
            </a:avLst>
          </a:prstGeom>
          <a:ln w="28575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1" name="그림 67" descr="그림 6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43827" y="2255577"/>
            <a:ext cx="1939351" cy="269076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extBox 68"/>
          <p:cNvSpPr txBox="1"/>
          <p:nvPr/>
        </p:nvSpPr>
        <p:spPr>
          <a:xfrm>
            <a:off x="5925996" y="2276448"/>
            <a:ext cx="5328459" cy="1193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200000"/>
              </a:lnSpc>
              <a:defRPr sz="1000"/>
            </a:pPr>
            <a:r>
              <a:t>오늘은 리스트와 튜플에 대해 배워볼 거예요.</a:t>
            </a:r>
          </a:p>
          <a:p>
            <a:pPr>
              <a:lnSpc>
                <a:spcPct val="200000"/>
              </a:lnSpc>
              <a:defRPr sz="1000"/>
            </a:pPr>
            <a:endParaRPr/>
          </a:p>
          <a:p>
            <a:pPr>
              <a:lnSpc>
                <a:spcPct val="200000"/>
              </a:lnSpc>
              <a:defRPr sz="1000"/>
            </a:pPr>
            <a:r>
              <a:t>자 그럼 시작해 볼까요?</a:t>
            </a:r>
          </a:p>
        </p:txBody>
      </p:sp>
      <p:graphicFrame>
        <p:nvGraphicFramePr>
          <p:cNvPr id="153" name="표 21"/>
          <p:cNvGraphicFramePr/>
          <p:nvPr/>
        </p:nvGraphicFramePr>
        <p:xfrm>
          <a:off x="253072" y="1153391"/>
          <a:ext cx="1647242" cy="25146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latin typeface="맑은 고딕 (본문)"/>
                          <a:ea typeface="맑은 고딕 (본문)"/>
                          <a:cs typeface="맑은 고딕 (본문)"/>
                          <a:sym typeface="맑은 고딕 (본문)"/>
                        </a:rPr>
                        <a:t>      Review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latin typeface="맑은 고딕 (본문)"/>
                          <a:ea typeface="맑은 고딕 (본문)"/>
                          <a:cs typeface="맑은 고딕 (본문)"/>
                          <a:sym typeface="맑은 고딕 (본문)"/>
                        </a:rPr>
                        <a:t>      Overview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랜덤 리스트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56" name="그룹 22"/>
          <p:cNvGrpSpPr/>
          <p:nvPr/>
        </p:nvGrpSpPr>
        <p:grpSpPr>
          <a:xfrm>
            <a:off x="253073" y="639899"/>
            <a:ext cx="1668056" cy="470426"/>
            <a:chOff x="0" y="0"/>
            <a:chExt cx="1668055" cy="470425"/>
          </a:xfrm>
        </p:grpSpPr>
        <p:sp>
          <p:nvSpPr>
            <p:cNvPr id="154" name="직사각형 23"/>
            <p:cNvSpPr/>
            <p:nvPr/>
          </p:nvSpPr>
          <p:spPr>
            <a:xfrm>
              <a:off x="0" y="46478"/>
              <a:ext cx="1668056" cy="423948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5" name="TextBox 28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리스트와 튜플</a:t>
              </a:r>
            </a:p>
          </p:txBody>
        </p:sp>
      </p:grp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4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05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2006" name="직사각형 73"/>
          <p:cNvSpPr txBox="1"/>
          <p:nvPr/>
        </p:nvSpPr>
        <p:spPr>
          <a:xfrm>
            <a:off x="2116462" y="1267280"/>
            <a:ext cx="7220091" cy="485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000"/>
            </a:pPr>
            <a:r>
              <a:rPr dirty="0" err="1"/>
              <a:t>파이썬으로</a:t>
            </a:r>
            <a:r>
              <a:rPr dirty="0"/>
              <a:t> </a:t>
            </a:r>
            <a:r>
              <a:rPr dirty="0" err="1"/>
              <a:t>구현된</a:t>
            </a:r>
            <a:r>
              <a:rPr dirty="0"/>
              <a:t> </a:t>
            </a:r>
            <a:r>
              <a:rPr dirty="0" err="1"/>
              <a:t>얼굴</a:t>
            </a:r>
            <a:r>
              <a:rPr dirty="0"/>
              <a:t> </a:t>
            </a:r>
            <a:r>
              <a:rPr dirty="0" err="1"/>
              <a:t>인식</a:t>
            </a:r>
            <a:r>
              <a:rPr dirty="0"/>
              <a:t> </a:t>
            </a:r>
            <a:r>
              <a:rPr dirty="0" err="1"/>
              <a:t>프로그램을</a:t>
            </a:r>
            <a:r>
              <a:rPr dirty="0"/>
              <a:t> </a:t>
            </a:r>
            <a:r>
              <a:rPr dirty="0" err="1"/>
              <a:t>체험해</a:t>
            </a:r>
            <a:r>
              <a:rPr dirty="0"/>
              <a:t> </a:t>
            </a:r>
            <a:r>
              <a:rPr dirty="0" err="1"/>
              <a:t>봅시다</a:t>
            </a:r>
            <a:r>
              <a:rPr dirty="0"/>
              <a:t>.</a:t>
            </a:r>
          </a:p>
          <a:p>
            <a:pPr marL="100263" indent="-100263">
              <a:lnSpc>
                <a:spcPct val="150000"/>
              </a:lnSpc>
              <a:buSzPct val="100000"/>
              <a:buChar char="•"/>
              <a:defRPr sz="1000"/>
            </a:pPr>
            <a:r>
              <a:rPr dirty="0"/>
              <a:t>face-recognition library (MIT License)</a:t>
            </a:r>
          </a:p>
        </p:txBody>
      </p:sp>
      <p:sp>
        <p:nvSpPr>
          <p:cNvPr id="2007" name="직사각형 74"/>
          <p:cNvSpPr txBox="1"/>
          <p:nvPr/>
        </p:nvSpPr>
        <p:spPr>
          <a:xfrm>
            <a:off x="2109801" y="894277"/>
            <a:ext cx="226119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dirty="0" err="1"/>
              <a:t>얼굴</a:t>
            </a:r>
            <a:r>
              <a:rPr dirty="0"/>
              <a:t> </a:t>
            </a:r>
            <a:r>
              <a:rPr dirty="0" err="1"/>
              <a:t>인식</a:t>
            </a:r>
            <a:r>
              <a:rPr dirty="0"/>
              <a:t> </a:t>
            </a:r>
            <a:r>
              <a:rPr lang="ko-KR" altLang="en-US" dirty="0"/>
              <a:t>프로그램 </a:t>
            </a:r>
            <a:r>
              <a:rPr dirty="0" err="1"/>
              <a:t>체험하기</a:t>
            </a:r>
            <a:endParaRPr dirty="0"/>
          </a:p>
        </p:txBody>
      </p:sp>
      <p:grpSp>
        <p:nvGrpSpPr>
          <p:cNvPr id="2011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2008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09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10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28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2026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2024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2022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2012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2016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2013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2014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2015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2020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2017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2018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2019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2021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2023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025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27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35" name="그룹 99"/>
          <p:cNvGrpSpPr/>
          <p:nvPr/>
        </p:nvGrpSpPr>
        <p:grpSpPr>
          <a:xfrm>
            <a:off x="1963933" y="5615090"/>
            <a:ext cx="9839764" cy="791514"/>
            <a:chOff x="0" y="0"/>
            <a:chExt cx="9839762" cy="791512"/>
          </a:xfrm>
        </p:grpSpPr>
        <p:sp>
          <p:nvSpPr>
            <p:cNvPr id="2029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30" name="TextBox 101"/>
            <p:cNvSpPr txBox="1"/>
            <p:nvPr/>
          </p:nvSpPr>
          <p:spPr>
            <a:xfrm>
              <a:off x="1003043" y="276913"/>
              <a:ext cx="8347145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Teachable Machine은 인공신경망을 활용하는 Deep Learning </a:t>
              </a:r>
            </a:p>
          </p:txBody>
        </p:sp>
        <p:grpSp>
          <p:nvGrpSpPr>
            <p:cNvPr id="2033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2031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32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2034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38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2036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37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2039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2040" name="활용, 사회적 영향"/>
          <p:cNvSpPr txBox="1"/>
          <p:nvPr/>
        </p:nvSpPr>
        <p:spPr>
          <a:xfrm>
            <a:off x="597611" y="5655764"/>
            <a:ext cx="978980" cy="25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>
                <a:solidFill>
                  <a:srgbClr val="FF001C"/>
                </a:solidFill>
              </a:defRPr>
            </a:lvl1pPr>
          </a:lstStyle>
          <a:p>
            <a:r>
              <a:t>활용, 사회적 영향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2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203-08-02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Summary 2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19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43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grpSp>
        <p:nvGrpSpPr>
          <p:cNvPr id="2047" name="그룹 6"/>
          <p:cNvGrpSpPr/>
          <p:nvPr/>
        </p:nvGrpSpPr>
        <p:grpSpPr>
          <a:xfrm>
            <a:off x="11456376" y="863503"/>
            <a:ext cx="446410" cy="133005"/>
            <a:chOff x="0" y="0"/>
            <a:chExt cx="446409" cy="133003"/>
          </a:xfrm>
        </p:grpSpPr>
        <p:sp>
          <p:nvSpPr>
            <p:cNvPr id="2044" name="타원 7"/>
            <p:cNvSpPr/>
            <p:nvPr/>
          </p:nvSpPr>
          <p:spPr>
            <a:xfrm>
              <a:off x="-1" y="0"/>
              <a:ext cx="13300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45" name="타원 8"/>
            <p:cNvSpPr/>
            <p:nvPr/>
          </p:nvSpPr>
          <p:spPr>
            <a:xfrm>
              <a:off x="158555" y="0"/>
              <a:ext cx="133006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46" name="타원 9"/>
            <p:cNvSpPr/>
            <p:nvPr/>
          </p:nvSpPr>
          <p:spPr>
            <a:xfrm>
              <a:off x="313404" y="0"/>
              <a:ext cx="133006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48" name="TextBox 14"/>
          <p:cNvSpPr txBox="1"/>
          <p:nvPr/>
        </p:nvSpPr>
        <p:spPr>
          <a:xfrm>
            <a:off x="4282264" y="2472696"/>
            <a:ext cx="504187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marL="171450" indent="-171450">
              <a:lnSpc>
                <a:spcPct val="150000"/>
              </a:lnSpc>
              <a:buSzPct val="100000"/>
              <a:buFont typeface="Arial"/>
              <a:buChar char="•"/>
              <a:defRPr sz="1400"/>
            </a:lvl1pPr>
          </a:lstStyle>
          <a:p>
            <a:r>
              <a:rPr dirty="0"/>
              <a:t>KNN </a:t>
            </a:r>
            <a:r>
              <a:rPr dirty="0" err="1"/>
              <a:t>알고리즘의</a:t>
            </a:r>
            <a:r>
              <a:rPr dirty="0"/>
              <a:t> </a:t>
            </a:r>
            <a:r>
              <a:rPr dirty="0" err="1"/>
              <a:t>구동</a:t>
            </a:r>
            <a:r>
              <a:rPr dirty="0"/>
              <a:t> </a:t>
            </a:r>
            <a:r>
              <a:rPr dirty="0" err="1"/>
              <a:t>방식에</a:t>
            </a:r>
            <a:r>
              <a:rPr dirty="0"/>
              <a:t> </a:t>
            </a:r>
            <a:r>
              <a:rPr dirty="0" err="1"/>
              <a:t>대해서</a:t>
            </a:r>
            <a:r>
              <a:rPr dirty="0"/>
              <a:t> </a:t>
            </a:r>
            <a:r>
              <a:rPr dirty="0" err="1"/>
              <a:t>설명할</a:t>
            </a:r>
            <a:r>
              <a:rPr dirty="0"/>
              <a:t> 수 </a:t>
            </a:r>
            <a:r>
              <a:rPr dirty="0" err="1"/>
              <a:t>있습니다</a:t>
            </a:r>
            <a:r>
              <a:rPr dirty="0"/>
              <a:t>.</a:t>
            </a:r>
          </a:p>
        </p:txBody>
      </p:sp>
      <p:grpSp>
        <p:nvGrpSpPr>
          <p:cNvPr id="2065" name="그룹 15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2063" name="그룹 16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2061" name="그룹 18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2059" name="그룹 20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2049" name="직사각형 22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2053" name="실행 단추: 뒤로 또는 앞으로 이동 14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2050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2051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2052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2057" name="실행 단추: 앞으로 또는 다음으로 이동 15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2054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2055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2056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2058" name="TextBox 25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2060" name="그림 21" descr="그림 21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062" name="그림 19" descr="그림 19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64" name="그림 17" descr="그림 1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72" name="그룹 26"/>
          <p:cNvGrpSpPr/>
          <p:nvPr/>
        </p:nvGrpSpPr>
        <p:grpSpPr>
          <a:xfrm>
            <a:off x="2026849" y="5472255"/>
            <a:ext cx="9839764" cy="950211"/>
            <a:chOff x="0" y="0"/>
            <a:chExt cx="9839762" cy="950210"/>
          </a:xfrm>
        </p:grpSpPr>
        <p:sp>
          <p:nvSpPr>
            <p:cNvPr id="2066" name="모서리가 둥근 직사각형 37"/>
            <p:cNvSpPr/>
            <p:nvPr/>
          </p:nvSpPr>
          <p:spPr>
            <a:xfrm>
              <a:off x="0" y="0"/>
              <a:ext cx="9839763" cy="950211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67" name="TextBox 28"/>
            <p:cNvSpPr txBox="1"/>
            <p:nvPr/>
          </p:nvSpPr>
          <p:spPr>
            <a:xfrm>
              <a:off x="871517" y="189844"/>
              <a:ext cx="834714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1000"/>
              </a:lvl1pPr>
            </a:lstStyle>
            <a:p>
              <a:r>
                <a:t>-</a:t>
              </a:r>
            </a:p>
          </p:txBody>
        </p:sp>
        <p:grpSp>
          <p:nvGrpSpPr>
            <p:cNvPr id="2070" name="그룹 29"/>
            <p:cNvGrpSpPr/>
            <p:nvPr/>
          </p:nvGrpSpPr>
          <p:grpSpPr>
            <a:xfrm>
              <a:off x="176374" y="96968"/>
              <a:ext cx="629351" cy="782082"/>
              <a:chOff x="0" y="0"/>
              <a:chExt cx="629349" cy="782081"/>
            </a:xfrm>
          </p:grpSpPr>
          <p:pic>
            <p:nvPicPr>
              <p:cNvPr id="2068" name="그림 31" descr="그림 31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39"/>
              <a:stretch>
                <a:fillRect/>
              </a:stretch>
            </p:blipFill>
            <p:spPr>
              <a:xfrm>
                <a:off x="0" y="0"/>
                <a:ext cx="575129" cy="5021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69" name="TextBox 32"/>
              <p:cNvSpPr txBox="1"/>
              <p:nvPr/>
            </p:nvSpPr>
            <p:spPr>
              <a:xfrm>
                <a:off x="75167" y="449341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2071" name="그림 30" descr="그림 30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200404"/>
              <a:ext cx="144379" cy="5810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75" name="그룹 37"/>
          <p:cNvGrpSpPr/>
          <p:nvPr/>
        </p:nvGrpSpPr>
        <p:grpSpPr>
          <a:xfrm>
            <a:off x="253073" y="639899"/>
            <a:ext cx="1668056" cy="470426"/>
            <a:chOff x="0" y="0"/>
            <a:chExt cx="1668055" cy="470425"/>
          </a:xfrm>
        </p:grpSpPr>
        <p:sp>
          <p:nvSpPr>
            <p:cNvPr id="2073" name="직사각형 38"/>
            <p:cNvSpPr/>
            <p:nvPr/>
          </p:nvSpPr>
          <p:spPr>
            <a:xfrm>
              <a:off x="0" y="46478"/>
              <a:ext cx="1668056" cy="423948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74" name="TextBox 3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리스트와 튜플</a:t>
              </a:r>
            </a:p>
          </p:txBody>
        </p:sp>
      </p:grpSp>
      <p:graphicFrame>
        <p:nvGraphicFramePr>
          <p:cNvPr id="2076" name="표 40"/>
          <p:cNvGraphicFramePr/>
          <p:nvPr/>
        </p:nvGraphicFramePr>
        <p:xfrm>
          <a:off x="263479" y="1153391"/>
          <a:ext cx="1647242" cy="25178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튜플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864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Summary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Summary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77" name="직사각형 74"/>
          <p:cNvSpPr txBox="1"/>
          <p:nvPr/>
        </p:nvSpPr>
        <p:spPr>
          <a:xfrm>
            <a:off x="2109801" y="894277"/>
            <a:ext cx="87561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Summary</a:t>
            </a:r>
          </a:p>
        </p:txBody>
      </p:sp>
      <p:sp>
        <p:nvSpPr>
          <p:cNvPr id="2078" name="Summary, 학습 목표"/>
          <p:cNvSpPr txBox="1"/>
          <p:nvPr/>
        </p:nvSpPr>
        <p:spPr>
          <a:xfrm>
            <a:off x="495402" y="3918713"/>
            <a:ext cx="1183398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>
                <a:solidFill>
                  <a:srgbClr val="FF001C"/>
                </a:solidFill>
              </a:defRPr>
            </a:lvl1pPr>
          </a:lstStyle>
          <a:p>
            <a:r>
              <a:t>Summary, 학습 목표</a:t>
            </a:r>
          </a:p>
        </p:txBody>
      </p:sp>
      <p:sp>
        <p:nvSpPr>
          <p:cNvPr id="2079" name="사각형"/>
          <p:cNvSpPr/>
          <p:nvPr/>
        </p:nvSpPr>
        <p:spPr>
          <a:xfrm>
            <a:off x="3938244" y="2563047"/>
            <a:ext cx="231141" cy="23114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0" name="TextBox 14"/>
          <p:cNvSpPr txBox="1"/>
          <p:nvPr/>
        </p:nvSpPr>
        <p:spPr>
          <a:xfrm>
            <a:off x="4279881" y="2938086"/>
            <a:ext cx="5831273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marL="171450" indent="-171450">
              <a:lnSpc>
                <a:spcPct val="150000"/>
              </a:lnSpc>
              <a:buSzPct val="100000"/>
              <a:buFont typeface="Arial"/>
              <a:buChar char="•"/>
              <a:defRPr sz="1400"/>
            </a:lvl1pPr>
          </a:lstStyle>
          <a:p>
            <a:r>
              <a:rPr dirty="0"/>
              <a:t>KNN </a:t>
            </a:r>
            <a:r>
              <a:rPr dirty="0" err="1"/>
              <a:t>알고리즘에서의</a:t>
            </a:r>
            <a:r>
              <a:rPr dirty="0"/>
              <a:t> </a:t>
            </a:r>
            <a:r>
              <a:rPr dirty="0" err="1"/>
              <a:t>K값을</a:t>
            </a:r>
            <a:r>
              <a:rPr dirty="0"/>
              <a:t> </a:t>
            </a:r>
            <a:r>
              <a:rPr dirty="0" err="1"/>
              <a:t>찾는</a:t>
            </a:r>
            <a:r>
              <a:rPr dirty="0"/>
              <a:t> </a:t>
            </a:r>
            <a:r>
              <a:rPr dirty="0" err="1"/>
              <a:t>방법에</a:t>
            </a:r>
            <a:r>
              <a:rPr dirty="0"/>
              <a:t> </a:t>
            </a:r>
            <a:r>
              <a:rPr dirty="0" err="1"/>
              <a:t>대해</a:t>
            </a:r>
            <a:r>
              <a:rPr dirty="0"/>
              <a:t> </a:t>
            </a:r>
            <a:r>
              <a:rPr dirty="0" err="1"/>
              <a:t>설명할</a:t>
            </a:r>
            <a:r>
              <a:rPr dirty="0"/>
              <a:t> 수 </a:t>
            </a:r>
            <a:r>
              <a:rPr dirty="0" err="1"/>
              <a:t>있습니다</a:t>
            </a:r>
            <a:r>
              <a:rPr dirty="0"/>
              <a:t>.</a:t>
            </a:r>
          </a:p>
        </p:txBody>
      </p:sp>
      <p:sp>
        <p:nvSpPr>
          <p:cNvPr id="2081" name="사각형"/>
          <p:cNvSpPr/>
          <p:nvPr/>
        </p:nvSpPr>
        <p:spPr>
          <a:xfrm>
            <a:off x="3935859" y="3028437"/>
            <a:ext cx="231141" cy="23114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2" name="TextBox 14"/>
          <p:cNvSpPr txBox="1"/>
          <p:nvPr/>
        </p:nvSpPr>
        <p:spPr>
          <a:xfrm>
            <a:off x="4292581" y="3403476"/>
            <a:ext cx="5031561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171450" indent="-171450">
              <a:lnSpc>
                <a:spcPct val="150000"/>
              </a:lnSpc>
              <a:buSzPct val="100000"/>
              <a:buFont typeface="Arial"/>
              <a:buChar char="•"/>
              <a:defRPr sz="1400"/>
            </a:lvl1pPr>
          </a:lstStyle>
          <a:p>
            <a:r>
              <a:rPr dirty="0" err="1"/>
              <a:t>KNN이</a:t>
            </a:r>
            <a:r>
              <a:rPr dirty="0"/>
              <a:t> </a:t>
            </a:r>
            <a:r>
              <a:rPr dirty="0" err="1"/>
              <a:t>세상에서</a:t>
            </a:r>
            <a:r>
              <a:rPr dirty="0"/>
              <a:t> </a:t>
            </a:r>
            <a:r>
              <a:rPr dirty="0" err="1"/>
              <a:t>어떻게</a:t>
            </a:r>
            <a:r>
              <a:rPr dirty="0"/>
              <a:t> </a:t>
            </a:r>
            <a:r>
              <a:rPr dirty="0" err="1"/>
              <a:t>활용되는지</a:t>
            </a:r>
            <a:r>
              <a:rPr dirty="0"/>
              <a:t> </a:t>
            </a:r>
            <a:r>
              <a:rPr dirty="0" err="1"/>
              <a:t>설명할</a:t>
            </a:r>
            <a:r>
              <a:rPr dirty="0"/>
              <a:t> 수 </a:t>
            </a:r>
            <a:r>
              <a:rPr dirty="0" err="1"/>
              <a:t>있습니다</a:t>
            </a:r>
            <a:r>
              <a:rPr dirty="0"/>
              <a:t>.</a:t>
            </a:r>
          </a:p>
        </p:txBody>
      </p:sp>
      <p:sp>
        <p:nvSpPr>
          <p:cNvPr id="2083" name="사각형"/>
          <p:cNvSpPr/>
          <p:nvPr/>
        </p:nvSpPr>
        <p:spPr>
          <a:xfrm>
            <a:off x="3933475" y="3493827"/>
            <a:ext cx="231141" cy="23114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직사각형"/>
          <p:cNvSpPr/>
          <p:nvPr/>
        </p:nvSpPr>
        <p:spPr>
          <a:xfrm>
            <a:off x="7223352" y="1741946"/>
            <a:ext cx="3273826" cy="3581465"/>
          </a:xfrm>
          <a:prstGeom prst="rect">
            <a:avLst/>
          </a:prstGeom>
          <a:ln w="25400">
            <a:solidFill>
              <a:schemeClr val="accent4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6" name="직사각형"/>
          <p:cNvSpPr/>
          <p:nvPr/>
        </p:nvSpPr>
        <p:spPr>
          <a:xfrm>
            <a:off x="3611884" y="1735594"/>
            <a:ext cx="3455428" cy="111470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7" name="직사각형"/>
          <p:cNvSpPr/>
          <p:nvPr/>
        </p:nvSpPr>
        <p:spPr>
          <a:xfrm>
            <a:off x="3802798" y="1874177"/>
            <a:ext cx="929674" cy="837539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8" name="직사각형"/>
          <p:cNvSpPr/>
          <p:nvPr/>
        </p:nvSpPr>
        <p:spPr>
          <a:xfrm>
            <a:off x="4874761" y="1874177"/>
            <a:ext cx="929674" cy="837539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89" name="직사각형"/>
          <p:cNvSpPr/>
          <p:nvPr/>
        </p:nvSpPr>
        <p:spPr>
          <a:xfrm>
            <a:off x="5946724" y="1874177"/>
            <a:ext cx="929674" cy="837539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aphicFrame>
        <p:nvGraphicFramePr>
          <p:cNvPr id="2090" name="표 1"/>
          <p:cNvGraphicFramePr/>
          <p:nvPr/>
        </p:nvGraphicFramePr>
        <p:xfrm>
          <a:off x="253073" y="204276"/>
          <a:ext cx="11625814" cy="277863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91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2092" name="직사각형 73"/>
          <p:cNvSpPr txBox="1"/>
          <p:nvPr/>
        </p:nvSpPr>
        <p:spPr>
          <a:xfrm>
            <a:off x="2079038" y="1337707"/>
            <a:ext cx="7220091" cy="25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아래의 동물들을 생각하며 올바르다고 생각하는 카테고리로 분류 해 봅시다.</a:t>
            </a:r>
          </a:p>
        </p:txBody>
      </p:sp>
      <p:sp>
        <p:nvSpPr>
          <p:cNvPr id="2093" name="직사각형 74"/>
          <p:cNvSpPr txBox="1"/>
          <p:nvPr/>
        </p:nvSpPr>
        <p:spPr>
          <a:xfrm>
            <a:off x="2109801" y="894277"/>
            <a:ext cx="1156717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동물 분류하기</a:t>
            </a:r>
          </a:p>
        </p:txBody>
      </p:sp>
      <p:grpSp>
        <p:nvGrpSpPr>
          <p:cNvPr id="2097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2094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5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6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114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2112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2110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2108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2098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2102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2099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2100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2101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2106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2103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2104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2105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2107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2109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111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113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21" name="그룹 99"/>
          <p:cNvGrpSpPr/>
          <p:nvPr/>
        </p:nvGrpSpPr>
        <p:grpSpPr>
          <a:xfrm>
            <a:off x="1963933" y="5587022"/>
            <a:ext cx="9839764" cy="791513"/>
            <a:chOff x="0" y="0"/>
            <a:chExt cx="9839762" cy="791512"/>
          </a:xfrm>
        </p:grpSpPr>
        <p:sp>
          <p:nvSpPr>
            <p:cNvPr id="2115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16" name="TextBox 101"/>
            <p:cNvSpPr txBox="1"/>
            <p:nvPr/>
          </p:nvSpPr>
          <p:spPr>
            <a:xfrm>
              <a:off x="1003043" y="276913"/>
              <a:ext cx="8347145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각 동물들의 특징을 잘 살펴 보아요.</a:t>
              </a:r>
            </a:p>
          </p:txBody>
        </p:sp>
        <p:grpSp>
          <p:nvGrpSpPr>
            <p:cNvPr id="2119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2117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18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2120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24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2122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3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2125" name="표 51"/>
          <p:cNvGraphicFramePr/>
          <p:nvPr/>
        </p:nvGraphicFramePr>
        <p:xfrm>
          <a:off x="263479" y="1153391"/>
          <a:ext cx="1647244" cy="356318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2126" name="직사각형"/>
          <p:cNvSpPr/>
          <p:nvPr/>
        </p:nvSpPr>
        <p:spPr>
          <a:xfrm>
            <a:off x="3611884" y="2968974"/>
            <a:ext cx="3455428" cy="111470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27" name="직사각형"/>
          <p:cNvSpPr/>
          <p:nvPr/>
        </p:nvSpPr>
        <p:spPr>
          <a:xfrm>
            <a:off x="3802798" y="3107557"/>
            <a:ext cx="929674" cy="837539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28" name="직사각형"/>
          <p:cNvSpPr/>
          <p:nvPr/>
        </p:nvSpPr>
        <p:spPr>
          <a:xfrm>
            <a:off x="4874761" y="3107557"/>
            <a:ext cx="929674" cy="837539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29" name="직사각형"/>
          <p:cNvSpPr/>
          <p:nvPr/>
        </p:nvSpPr>
        <p:spPr>
          <a:xfrm>
            <a:off x="5946724" y="3107557"/>
            <a:ext cx="929674" cy="837539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0" name="직사각형"/>
          <p:cNvSpPr/>
          <p:nvPr/>
        </p:nvSpPr>
        <p:spPr>
          <a:xfrm>
            <a:off x="3611884" y="4208707"/>
            <a:ext cx="3455428" cy="111470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1" name="직사각형"/>
          <p:cNvSpPr/>
          <p:nvPr/>
        </p:nvSpPr>
        <p:spPr>
          <a:xfrm>
            <a:off x="3802798" y="4347290"/>
            <a:ext cx="929674" cy="837538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2" name="직사각형"/>
          <p:cNvSpPr/>
          <p:nvPr/>
        </p:nvSpPr>
        <p:spPr>
          <a:xfrm>
            <a:off x="4874761" y="4347290"/>
            <a:ext cx="929674" cy="837538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3" name="직사각형"/>
          <p:cNvSpPr/>
          <p:nvPr/>
        </p:nvSpPr>
        <p:spPr>
          <a:xfrm>
            <a:off x="5946724" y="4347290"/>
            <a:ext cx="929674" cy="837538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4" name="비행하는 독수리"/>
          <p:cNvSpPr/>
          <p:nvPr/>
        </p:nvSpPr>
        <p:spPr>
          <a:xfrm>
            <a:off x="3932726" y="3191548"/>
            <a:ext cx="669817" cy="669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0" h="21590" extrusionOk="0">
                <a:moveTo>
                  <a:pt x="3268" y="2"/>
                </a:moveTo>
                <a:cubicBezTo>
                  <a:pt x="3258" y="6"/>
                  <a:pt x="3250" y="16"/>
                  <a:pt x="3250" y="29"/>
                </a:cubicBezTo>
                <a:cubicBezTo>
                  <a:pt x="3235" y="229"/>
                  <a:pt x="3307" y="959"/>
                  <a:pt x="4633" y="2524"/>
                </a:cubicBezTo>
                <a:cubicBezTo>
                  <a:pt x="4643" y="2540"/>
                  <a:pt x="4627" y="2562"/>
                  <a:pt x="4611" y="2551"/>
                </a:cubicBezTo>
                <a:cubicBezTo>
                  <a:pt x="3633" y="1839"/>
                  <a:pt x="1772" y="376"/>
                  <a:pt x="1446" y="122"/>
                </a:cubicBezTo>
                <a:cubicBezTo>
                  <a:pt x="1425" y="106"/>
                  <a:pt x="1393" y="122"/>
                  <a:pt x="1393" y="149"/>
                </a:cubicBezTo>
                <a:cubicBezTo>
                  <a:pt x="1398" y="392"/>
                  <a:pt x="1587" y="1320"/>
                  <a:pt x="3901" y="2988"/>
                </a:cubicBezTo>
                <a:cubicBezTo>
                  <a:pt x="3917" y="2999"/>
                  <a:pt x="3902" y="3026"/>
                  <a:pt x="3886" y="3015"/>
                </a:cubicBezTo>
                <a:cubicBezTo>
                  <a:pt x="2756" y="2454"/>
                  <a:pt x="715" y="1563"/>
                  <a:pt x="257" y="1364"/>
                </a:cubicBezTo>
                <a:cubicBezTo>
                  <a:pt x="226" y="1353"/>
                  <a:pt x="199" y="1384"/>
                  <a:pt x="215" y="1411"/>
                </a:cubicBezTo>
                <a:cubicBezTo>
                  <a:pt x="393" y="1692"/>
                  <a:pt x="1120" y="2600"/>
                  <a:pt x="3466" y="3636"/>
                </a:cubicBezTo>
                <a:cubicBezTo>
                  <a:pt x="3481" y="3641"/>
                  <a:pt x="3475" y="3674"/>
                  <a:pt x="3454" y="3668"/>
                </a:cubicBezTo>
                <a:cubicBezTo>
                  <a:pt x="1492" y="3301"/>
                  <a:pt x="378" y="3053"/>
                  <a:pt x="78" y="2988"/>
                </a:cubicBezTo>
                <a:cubicBezTo>
                  <a:pt x="47" y="2983"/>
                  <a:pt x="26" y="3015"/>
                  <a:pt x="47" y="3042"/>
                </a:cubicBezTo>
                <a:cubicBezTo>
                  <a:pt x="215" y="3247"/>
                  <a:pt x="877" y="3841"/>
                  <a:pt x="3191" y="4397"/>
                </a:cubicBezTo>
                <a:cubicBezTo>
                  <a:pt x="3212" y="4402"/>
                  <a:pt x="3207" y="4434"/>
                  <a:pt x="3186" y="4429"/>
                </a:cubicBezTo>
                <a:cubicBezTo>
                  <a:pt x="1445" y="4294"/>
                  <a:pt x="462" y="4230"/>
                  <a:pt x="131" y="4208"/>
                </a:cubicBezTo>
                <a:cubicBezTo>
                  <a:pt x="94" y="4208"/>
                  <a:pt x="83" y="4251"/>
                  <a:pt x="109" y="4272"/>
                </a:cubicBezTo>
                <a:cubicBezTo>
                  <a:pt x="393" y="4450"/>
                  <a:pt x="1215" y="4910"/>
                  <a:pt x="2356" y="5148"/>
                </a:cubicBezTo>
                <a:cubicBezTo>
                  <a:pt x="2382" y="5153"/>
                  <a:pt x="2382" y="5191"/>
                  <a:pt x="2356" y="5197"/>
                </a:cubicBezTo>
                <a:cubicBezTo>
                  <a:pt x="1457" y="5445"/>
                  <a:pt x="1256" y="5811"/>
                  <a:pt x="1219" y="5909"/>
                </a:cubicBezTo>
                <a:cubicBezTo>
                  <a:pt x="1214" y="5919"/>
                  <a:pt x="1220" y="5935"/>
                  <a:pt x="1230" y="5946"/>
                </a:cubicBezTo>
                <a:cubicBezTo>
                  <a:pt x="1309" y="6005"/>
                  <a:pt x="1672" y="6243"/>
                  <a:pt x="2177" y="6314"/>
                </a:cubicBezTo>
                <a:cubicBezTo>
                  <a:pt x="2209" y="6319"/>
                  <a:pt x="2224" y="6357"/>
                  <a:pt x="2203" y="6384"/>
                </a:cubicBezTo>
                <a:cubicBezTo>
                  <a:pt x="1883" y="6784"/>
                  <a:pt x="2113" y="7470"/>
                  <a:pt x="2687" y="7626"/>
                </a:cubicBezTo>
                <a:cubicBezTo>
                  <a:pt x="2718" y="7631"/>
                  <a:pt x="2729" y="7668"/>
                  <a:pt x="2708" y="7695"/>
                </a:cubicBezTo>
                <a:cubicBezTo>
                  <a:pt x="2350" y="8149"/>
                  <a:pt x="2640" y="8900"/>
                  <a:pt x="3413" y="8895"/>
                </a:cubicBezTo>
                <a:cubicBezTo>
                  <a:pt x="3434" y="8895"/>
                  <a:pt x="3449" y="8911"/>
                  <a:pt x="3454" y="8927"/>
                </a:cubicBezTo>
                <a:cubicBezTo>
                  <a:pt x="3754" y="10120"/>
                  <a:pt x="5690" y="11308"/>
                  <a:pt x="5832" y="13030"/>
                </a:cubicBezTo>
                <a:cubicBezTo>
                  <a:pt x="5832" y="13057"/>
                  <a:pt x="5816" y="13083"/>
                  <a:pt x="5790" y="13094"/>
                </a:cubicBezTo>
                <a:cubicBezTo>
                  <a:pt x="2871" y="13915"/>
                  <a:pt x="-547" y="13024"/>
                  <a:pt x="121" y="14488"/>
                </a:cubicBezTo>
                <a:cubicBezTo>
                  <a:pt x="121" y="14488"/>
                  <a:pt x="199" y="14675"/>
                  <a:pt x="404" y="14854"/>
                </a:cubicBezTo>
                <a:cubicBezTo>
                  <a:pt x="435" y="14881"/>
                  <a:pt x="431" y="14930"/>
                  <a:pt x="394" y="14951"/>
                </a:cubicBezTo>
                <a:cubicBezTo>
                  <a:pt x="110" y="15086"/>
                  <a:pt x="-6" y="15685"/>
                  <a:pt x="284" y="15933"/>
                </a:cubicBezTo>
                <a:cubicBezTo>
                  <a:pt x="315" y="15960"/>
                  <a:pt x="309" y="16005"/>
                  <a:pt x="272" y="16026"/>
                </a:cubicBezTo>
                <a:cubicBezTo>
                  <a:pt x="-12" y="16210"/>
                  <a:pt x="-95" y="16593"/>
                  <a:pt x="126" y="17057"/>
                </a:cubicBezTo>
                <a:cubicBezTo>
                  <a:pt x="399" y="17629"/>
                  <a:pt x="1014" y="17559"/>
                  <a:pt x="1240" y="17511"/>
                </a:cubicBezTo>
                <a:cubicBezTo>
                  <a:pt x="1288" y="17500"/>
                  <a:pt x="1331" y="17522"/>
                  <a:pt x="1357" y="17565"/>
                </a:cubicBezTo>
                <a:cubicBezTo>
                  <a:pt x="1420" y="17678"/>
                  <a:pt x="1592" y="17893"/>
                  <a:pt x="2060" y="17985"/>
                </a:cubicBezTo>
                <a:cubicBezTo>
                  <a:pt x="2581" y="18087"/>
                  <a:pt x="2845" y="17915"/>
                  <a:pt x="2945" y="17823"/>
                </a:cubicBezTo>
                <a:cubicBezTo>
                  <a:pt x="2971" y="17801"/>
                  <a:pt x="3008" y="17807"/>
                  <a:pt x="3023" y="17840"/>
                </a:cubicBezTo>
                <a:cubicBezTo>
                  <a:pt x="3092" y="17964"/>
                  <a:pt x="3291" y="18217"/>
                  <a:pt x="3870" y="18228"/>
                </a:cubicBezTo>
                <a:cubicBezTo>
                  <a:pt x="4538" y="18239"/>
                  <a:pt x="6311" y="17484"/>
                  <a:pt x="7852" y="15481"/>
                </a:cubicBezTo>
                <a:cubicBezTo>
                  <a:pt x="7873" y="15449"/>
                  <a:pt x="7914" y="15437"/>
                  <a:pt x="7951" y="15447"/>
                </a:cubicBezTo>
                <a:cubicBezTo>
                  <a:pt x="9650" y="16014"/>
                  <a:pt x="9803" y="17445"/>
                  <a:pt x="12490" y="17656"/>
                </a:cubicBezTo>
                <a:cubicBezTo>
                  <a:pt x="12517" y="17656"/>
                  <a:pt x="12533" y="17678"/>
                  <a:pt x="12538" y="17705"/>
                </a:cubicBezTo>
                <a:cubicBezTo>
                  <a:pt x="12638" y="18374"/>
                  <a:pt x="13427" y="18957"/>
                  <a:pt x="14226" y="18795"/>
                </a:cubicBezTo>
                <a:cubicBezTo>
                  <a:pt x="14263" y="18789"/>
                  <a:pt x="14299" y="18828"/>
                  <a:pt x="14284" y="18866"/>
                </a:cubicBezTo>
                <a:cubicBezTo>
                  <a:pt x="14099" y="19449"/>
                  <a:pt x="14321" y="19956"/>
                  <a:pt x="14384" y="20080"/>
                </a:cubicBezTo>
                <a:cubicBezTo>
                  <a:pt x="14394" y="20096"/>
                  <a:pt x="14410" y="20108"/>
                  <a:pt x="14431" y="20102"/>
                </a:cubicBezTo>
                <a:cubicBezTo>
                  <a:pt x="14573" y="20064"/>
                  <a:pt x="15152" y="19869"/>
                  <a:pt x="15620" y="19281"/>
                </a:cubicBezTo>
                <a:cubicBezTo>
                  <a:pt x="15630" y="19264"/>
                  <a:pt x="15651" y="19276"/>
                  <a:pt x="15651" y="19297"/>
                </a:cubicBezTo>
                <a:cubicBezTo>
                  <a:pt x="15409" y="20771"/>
                  <a:pt x="15904" y="21290"/>
                  <a:pt x="16062" y="21420"/>
                </a:cubicBezTo>
                <a:cubicBezTo>
                  <a:pt x="16083" y="21436"/>
                  <a:pt x="16114" y="21425"/>
                  <a:pt x="16124" y="21398"/>
                </a:cubicBezTo>
                <a:cubicBezTo>
                  <a:pt x="16193" y="21182"/>
                  <a:pt x="16477" y="20340"/>
                  <a:pt x="16777" y="19535"/>
                </a:cubicBezTo>
                <a:cubicBezTo>
                  <a:pt x="16782" y="19514"/>
                  <a:pt x="16813" y="19524"/>
                  <a:pt x="16808" y="19540"/>
                </a:cubicBezTo>
                <a:cubicBezTo>
                  <a:pt x="16692" y="21063"/>
                  <a:pt x="17140" y="21485"/>
                  <a:pt x="17293" y="21582"/>
                </a:cubicBezTo>
                <a:cubicBezTo>
                  <a:pt x="17314" y="21598"/>
                  <a:pt x="17345" y="21587"/>
                  <a:pt x="17355" y="21555"/>
                </a:cubicBezTo>
                <a:lnTo>
                  <a:pt x="17871" y="19638"/>
                </a:lnTo>
                <a:cubicBezTo>
                  <a:pt x="17877" y="19622"/>
                  <a:pt x="17903" y="19622"/>
                  <a:pt x="17903" y="19638"/>
                </a:cubicBezTo>
                <a:cubicBezTo>
                  <a:pt x="18076" y="20362"/>
                  <a:pt x="18533" y="20923"/>
                  <a:pt x="18680" y="21096"/>
                </a:cubicBezTo>
                <a:cubicBezTo>
                  <a:pt x="18701" y="21118"/>
                  <a:pt x="18739" y="21111"/>
                  <a:pt x="18749" y="21079"/>
                </a:cubicBezTo>
                <a:cubicBezTo>
                  <a:pt x="18817" y="20863"/>
                  <a:pt x="19013" y="20140"/>
                  <a:pt x="18923" y="19368"/>
                </a:cubicBezTo>
                <a:cubicBezTo>
                  <a:pt x="18923" y="19352"/>
                  <a:pt x="18944" y="19340"/>
                  <a:pt x="18955" y="19357"/>
                </a:cubicBezTo>
                <a:cubicBezTo>
                  <a:pt x="19354" y="19875"/>
                  <a:pt x="19901" y="20173"/>
                  <a:pt x="20069" y="20259"/>
                </a:cubicBezTo>
                <a:cubicBezTo>
                  <a:pt x="20095" y="20270"/>
                  <a:pt x="20126" y="20252"/>
                  <a:pt x="20126" y="20225"/>
                </a:cubicBezTo>
                <a:cubicBezTo>
                  <a:pt x="20142" y="20015"/>
                  <a:pt x="20174" y="19287"/>
                  <a:pt x="19863" y="18726"/>
                </a:cubicBezTo>
                <a:cubicBezTo>
                  <a:pt x="19853" y="18709"/>
                  <a:pt x="19869" y="18693"/>
                  <a:pt x="19885" y="18699"/>
                </a:cubicBezTo>
                <a:cubicBezTo>
                  <a:pt x="20474" y="18931"/>
                  <a:pt x="20853" y="18952"/>
                  <a:pt x="21001" y="18947"/>
                </a:cubicBezTo>
                <a:cubicBezTo>
                  <a:pt x="21032" y="18947"/>
                  <a:pt x="21053" y="18909"/>
                  <a:pt x="21032" y="18882"/>
                </a:cubicBezTo>
                <a:cubicBezTo>
                  <a:pt x="20785" y="18548"/>
                  <a:pt x="19565" y="16878"/>
                  <a:pt x="18692" y="15685"/>
                </a:cubicBezTo>
                <a:cubicBezTo>
                  <a:pt x="18513" y="15442"/>
                  <a:pt x="18270" y="15259"/>
                  <a:pt x="17996" y="15146"/>
                </a:cubicBezTo>
                <a:cubicBezTo>
                  <a:pt x="17244" y="14843"/>
                  <a:pt x="15820" y="13889"/>
                  <a:pt x="14857" y="13214"/>
                </a:cubicBezTo>
                <a:cubicBezTo>
                  <a:pt x="14826" y="13192"/>
                  <a:pt x="14826" y="13148"/>
                  <a:pt x="14857" y="13126"/>
                </a:cubicBezTo>
                <a:cubicBezTo>
                  <a:pt x="16014" y="12197"/>
                  <a:pt x="16792" y="12047"/>
                  <a:pt x="16992" y="12014"/>
                </a:cubicBezTo>
                <a:cubicBezTo>
                  <a:pt x="17024" y="12009"/>
                  <a:pt x="17055" y="12025"/>
                  <a:pt x="17076" y="12046"/>
                </a:cubicBezTo>
                <a:lnTo>
                  <a:pt x="17219" y="12242"/>
                </a:lnTo>
                <a:cubicBezTo>
                  <a:pt x="17229" y="12258"/>
                  <a:pt x="17255" y="12251"/>
                  <a:pt x="17260" y="12235"/>
                </a:cubicBezTo>
                <a:cubicBezTo>
                  <a:pt x="17707" y="11091"/>
                  <a:pt x="16561" y="11216"/>
                  <a:pt x="16361" y="11248"/>
                </a:cubicBezTo>
                <a:cubicBezTo>
                  <a:pt x="16350" y="11248"/>
                  <a:pt x="16340" y="11237"/>
                  <a:pt x="16340" y="11226"/>
                </a:cubicBezTo>
                <a:cubicBezTo>
                  <a:pt x="16371" y="11118"/>
                  <a:pt x="16372" y="10746"/>
                  <a:pt x="14795" y="11005"/>
                </a:cubicBezTo>
                <a:cubicBezTo>
                  <a:pt x="14369" y="11076"/>
                  <a:pt x="13989" y="11086"/>
                  <a:pt x="13647" y="11064"/>
                </a:cubicBezTo>
                <a:cubicBezTo>
                  <a:pt x="13626" y="11064"/>
                  <a:pt x="13617" y="11049"/>
                  <a:pt x="13611" y="11027"/>
                </a:cubicBezTo>
                <a:cubicBezTo>
                  <a:pt x="13585" y="10828"/>
                  <a:pt x="13469" y="10573"/>
                  <a:pt x="13117" y="10357"/>
                </a:cubicBezTo>
                <a:cubicBezTo>
                  <a:pt x="12449" y="9953"/>
                  <a:pt x="10603" y="9655"/>
                  <a:pt x="9514" y="6000"/>
                </a:cubicBezTo>
                <a:cubicBezTo>
                  <a:pt x="9435" y="5730"/>
                  <a:pt x="9288" y="5487"/>
                  <a:pt x="9088" y="5293"/>
                </a:cubicBezTo>
                <a:cubicBezTo>
                  <a:pt x="6474" y="2755"/>
                  <a:pt x="3682" y="331"/>
                  <a:pt x="3303" y="7"/>
                </a:cubicBezTo>
                <a:cubicBezTo>
                  <a:pt x="3292" y="-1"/>
                  <a:pt x="3279" y="-2"/>
                  <a:pt x="3268" y="2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5" name="부엉이"/>
          <p:cNvSpPr/>
          <p:nvPr/>
        </p:nvSpPr>
        <p:spPr>
          <a:xfrm>
            <a:off x="5030901" y="3177961"/>
            <a:ext cx="575219" cy="677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5" h="21591" extrusionOk="0">
                <a:moveTo>
                  <a:pt x="12155" y="0"/>
                </a:moveTo>
                <a:cubicBezTo>
                  <a:pt x="12155" y="0"/>
                  <a:pt x="11634" y="546"/>
                  <a:pt x="11988" y="1070"/>
                </a:cubicBezTo>
                <a:cubicBezTo>
                  <a:pt x="11988" y="1070"/>
                  <a:pt x="12026" y="1808"/>
                  <a:pt x="12529" y="2119"/>
                </a:cubicBezTo>
                <a:cubicBezTo>
                  <a:pt x="12119" y="2596"/>
                  <a:pt x="11896" y="3118"/>
                  <a:pt x="11742" y="3566"/>
                </a:cubicBezTo>
                <a:cubicBezTo>
                  <a:pt x="11598" y="3988"/>
                  <a:pt x="11483" y="4582"/>
                  <a:pt x="11381" y="4963"/>
                </a:cubicBezTo>
                <a:cubicBezTo>
                  <a:pt x="11252" y="5449"/>
                  <a:pt x="11380" y="5834"/>
                  <a:pt x="10806" y="5983"/>
                </a:cubicBezTo>
                <a:cubicBezTo>
                  <a:pt x="6995" y="6974"/>
                  <a:pt x="4684" y="10520"/>
                  <a:pt x="4084" y="13437"/>
                </a:cubicBezTo>
                <a:cubicBezTo>
                  <a:pt x="4084" y="13437"/>
                  <a:pt x="1380" y="15573"/>
                  <a:pt x="11" y="20975"/>
                </a:cubicBezTo>
                <a:cubicBezTo>
                  <a:pt x="-147" y="21600"/>
                  <a:pt x="1388" y="20964"/>
                  <a:pt x="1388" y="20964"/>
                </a:cubicBezTo>
                <a:cubicBezTo>
                  <a:pt x="1388" y="20964"/>
                  <a:pt x="1381" y="21330"/>
                  <a:pt x="2515" y="21318"/>
                </a:cubicBezTo>
                <a:cubicBezTo>
                  <a:pt x="3117" y="21318"/>
                  <a:pt x="5098" y="21049"/>
                  <a:pt x="6621" y="20454"/>
                </a:cubicBezTo>
                <a:cubicBezTo>
                  <a:pt x="8164" y="19850"/>
                  <a:pt x="8734" y="19355"/>
                  <a:pt x="8917" y="19012"/>
                </a:cubicBezTo>
                <a:cubicBezTo>
                  <a:pt x="9492" y="19367"/>
                  <a:pt x="10184" y="19586"/>
                  <a:pt x="10401" y="19750"/>
                </a:cubicBezTo>
                <a:cubicBezTo>
                  <a:pt x="10661" y="19946"/>
                  <a:pt x="10776" y="20299"/>
                  <a:pt x="10236" y="20426"/>
                </a:cubicBezTo>
                <a:cubicBezTo>
                  <a:pt x="9696" y="20554"/>
                  <a:pt x="9601" y="20445"/>
                  <a:pt x="9314" y="20576"/>
                </a:cubicBezTo>
                <a:cubicBezTo>
                  <a:pt x="9241" y="20610"/>
                  <a:pt x="9181" y="20645"/>
                  <a:pt x="9132" y="20681"/>
                </a:cubicBezTo>
                <a:cubicBezTo>
                  <a:pt x="8839" y="20611"/>
                  <a:pt x="8370" y="20618"/>
                  <a:pt x="8039" y="21193"/>
                </a:cubicBezTo>
                <a:cubicBezTo>
                  <a:pt x="8012" y="21242"/>
                  <a:pt x="8079" y="21288"/>
                  <a:pt x="8127" y="21253"/>
                </a:cubicBezTo>
                <a:cubicBezTo>
                  <a:pt x="8352" y="21088"/>
                  <a:pt x="8727" y="20902"/>
                  <a:pt x="9057" y="21177"/>
                </a:cubicBezTo>
                <a:cubicBezTo>
                  <a:pt x="9060" y="21180"/>
                  <a:pt x="9063" y="21182"/>
                  <a:pt x="9066" y="21184"/>
                </a:cubicBezTo>
                <a:cubicBezTo>
                  <a:pt x="9177" y="21293"/>
                  <a:pt x="9361" y="21367"/>
                  <a:pt x="9558" y="21367"/>
                </a:cubicBezTo>
                <a:cubicBezTo>
                  <a:pt x="10402" y="21367"/>
                  <a:pt x="10993" y="21022"/>
                  <a:pt x="11484" y="21087"/>
                </a:cubicBezTo>
                <a:cubicBezTo>
                  <a:pt x="11975" y="21152"/>
                  <a:pt x="12378" y="21591"/>
                  <a:pt x="13299" y="21591"/>
                </a:cubicBezTo>
                <a:cubicBezTo>
                  <a:pt x="13972" y="21591"/>
                  <a:pt x="14295" y="21117"/>
                  <a:pt x="14786" y="21367"/>
                </a:cubicBezTo>
                <a:cubicBezTo>
                  <a:pt x="15156" y="21555"/>
                  <a:pt x="15820" y="21465"/>
                  <a:pt x="16107" y="21286"/>
                </a:cubicBezTo>
                <a:cubicBezTo>
                  <a:pt x="16274" y="21191"/>
                  <a:pt x="16396" y="21051"/>
                  <a:pt x="16787" y="21087"/>
                </a:cubicBezTo>
                <a:cubicBezTo>
                  <a:pt x="17474" y="21150"/>
                  <a:pt x="17609" y="21380"/>
                  <a:pt x="18345" y="21338"/>
                </a:cubicBezTo>
                <a:cubicBezTo>
                  <a:pt x="18669" y="21319"/>
                  <a:pt x="18914" y="21228"/>
                  <a:pt x="19065" y="21109"/>
                </a:cubicBezTo>
                <a:cubicBezTo>
                  <a:pt x="19250" y="21149"/>
                  <a:pt x="19385" y="21231"/>
                  <a:pt x="19472" y="21302"/>
                </a:cubicBezTo>
                <a:cubicBezTo>
                  <a:pt x="19519" y="21340"/>
                  <a:pt x="19598" y="21305"/>
                  <a:pt x="19589" y="21249"/>
                </a:cubicBezTo>
                <a:cubicBezTo>
                  <a:pt x="19558" y="21071"/>
                  <a:pt x="19460" y="20958"/>
                  <a:pt x="19334" y="20888"/>
                </a:cubicBezTo>
                <a:cubicBezTo>
                  <a:pt x="19666" y="20802"/>
                  <a:pt x="20061" y="20835"/>
                  <a:pt x="20331" y="21302"/>
                </a:cubicBezTo>
                <a:cubicBezTo>
                  <a:pt x="20349" y="21332"/>
                  <a:pt x="20401" y="21318"/>
                  <a:pt x="20396" y="21284"/>
                </a:cubicBezTo>
                <a:cubicBezTo>
                  <a:pt x="20331" y="20887"/>
                  <a:pt x="20062" y="20051"/>
                  <a:pt x="18961" y="20452"/>
                </a:cubicBezTo>
                <a:cubicBezTo>
                  <a:pt x="18626" y="20272"/>
                  <a:pt x="18294" y="20475"/>
                  <a:pt x="18086" y="20475"/>
                </a:cubicBezTo>
                <a:cubicBezTo>
                  <a:pt x="17465" y="20475"/>
                  <a:pt x="16944" y="19992"/>
                  <a:pt x="16344" y="19665"/>
                </a:cubicBezTo>
                <a:cubicBezTo>
                  <a:pt x="15687" y="19306"/>
                  <a:pt x="15450" y="18064"/>
                  <a:pt x="15366" y="17320"/>
                </a:cubicBezTo>
                <a:cubicBezTo>
                  <a:pt x="15897" y="16942"/>
                  <a:pt x="16449" y="16396"/>
                  <a:pt x="16806" y="15687"/>
                </a:cubicBezTo>
                <a:cubicBezTo>
                  <a:pt x="17916" y="13477"/>
                  <a:pt x="19270" y="12913"/>
                  <a:pt x="20417" y="11316"/>
                </a:cubicBezTo>
                <a:cubicBezTo>
                  <a:pt x="21453" y="9872"/>
                  <a:pt x="21337" y="8280"/>
                  <a:pt x="20813" y="7091"/>
                </a:cubicBezTo>
                <a:cubicBezTo>
                  <a:pt x="20720" y="6879"/>
                  <a:pt x="20568" y="6592"/>
                  <a:pt x="20653" y="6281"/>
                </a:cubicBezTo>
                <a:cubicBezTo>
                  <a:pt x="21034" y="4883"/>
                  <a:pt x="20741" y="2957"/>
                  <a:pt x="20319" y="2189"/>
                </a:cubicBezTo>
                <a:cubicBezTo>
                  <a:pt x="20830" y="1862"/>
                  <a:pt x="20867" y="1110"/>
                  <a:pt x="20867" y="1110"/>
                </a:cubicBezTo>
                <a:cubicBezTo>
                  <a:pt x="21235" y="566"/>
                  <a:pt x="20694" y="0"/>
                  <a:pt x="20694" y="0"/>
                </a:cubicBezTo>
                <a:cubicBezTo>
                  <a:pt x="20694" y="0"/>
                  <a:pt x="20517" y="392"/>
                  <a:pt x="19883" y="643"/>
                </a:cubicBezTo>
                <a:cubicBezTo>
                  <a:pt x="19382" y="840"/>
                  <a:pt x="18873" y="943"/>
                  <a:pt x="18562" y="993"/>
                </a:cubicBezTo>
                <a:cubicBezTo>
                  <a:pt x="18084" y="814"/>
                  <a:pt x="17283" y="695"/>
                  <a:pt x="16374" y="695"/>
                </a:cubicBezTo>
                <a:cubicBezTo>
                  <a:pt x="15511" y="695"/>
                  <a:pt x="14747" y="802"/>
                  <a:pt x="14262" y="966"/>
                </a:cubicBezTo>
                <a:cubicBezTo>
                  <a:pt x="13970" y="922"/>
                  <a:pt x="13449" y="821"/>
                  <a:pt x="12938" y="619"/>
                </a:cubicBezTo>
                <a:cubicBezTo>
                  <a:pt x="12326" y="378"/>
                  <a:pt x="12155" y="0"/>
                  <a:pt x="12155" y="0"/>
                </a:cubicBezTo>
                <a:close/>
                <a:moveTo>
                  <a:pt x="14333" y="2907"/>
                </a:moveTo>
                <a:cubicBezTo>
                  <a:pt x="14783" y="2983"/>
                  <a:pt x="15167" y="3221"/>
                  <a:pt x="15397" y="3548"/>
                </a:cubicBezTo>
                <a:cubicBezTo>
                  <a:pt x="15356" y="3867"/>
                  <a:pt x="15044" y="4115"/>
                  <a:pt x="14665" y="4115"/>
                </a:cubicBezTo>
                <a:cubicBezTo>
                  <a:pt x="14258" y="4115"/>
                  <a:pt x="13929" y="3830"/>
                  <a:pt x="13929" y="3478"/>
                </a:cubicBezTo>
                <a:cubicBezTo>
                  <a:pt x="13929" y="3229"/>
                  <a:pt x="14093" y="3012"/>
                  <a:pt x="14333" y="2907"/>
                </a:cubicBezTo>
                <a:close/>
                <a:moveTo>
                  <a:pt x="18523" y="2907"/>
                </a:moveTo>
                <a:cubicBezTo>
                  <a:pt x="18763" y="3012"/>
                  <a:pt x="18927" y="3229"/>
                  <a:pt x="18927" y="3478"/>
                </a:cubicBezTo>
                <a:cubicBezTo>
                  <a:pt x="18927" y="3830"/>
                  <a:pt x="18598" y="4115"/>
                  <a:pt x="18191" y="4115"/>
                </a:cubicBezTo>
                <a:cubicBezTo>
                  <a:pt x="17812" y="4115"/>
                  <a:pt x="17499" y="3867"/>
                  <a:pt x="17459" y="3548"/>
                </a:cubicBezTo>
                <a:cubicBezTo>
                  <a:pt x="17689" y="3221"/>
                  <a:pt x="18073" y="2983"/>
                  <a:pt x="18523" y="2907"/>
                </a:cubicBezTo>
                <a:close/>
                <a:moveTo>
                  <a:pt x="14665" y="3144"/>
                </a:moveTo>
                <a:cubicBezTo>
                  <a:pt x="14567" y="3144"/>
                  <a:pt x="14469" y="3176"/>
                  <a:pt x="14394" y="3241"/>
                </a:cubicBezTo>
                <a:cubicBezTo>
                  <a:pt x="14244" y="3371"/>
                  <a:pt x="14244" y="3583"/>
                  <a:pt x="14394" y="3712"/>
                </a:cubicBezTo>
                <a:cubicBezTo>
                  <a:pt x="14544" y="3842"/>
                  <a:pt x="14786" y="3842"/>
                  <a:pt x="14936" y="3712"/>
                </a:cubicBezTo>
                <a:cubicBezTo>
                  <a:pt x="15086" y="3583"/>
                  <a:pt x="15086" y="3371"/>
                  <a:pt x="14936" y="3241"/>
                </a:cubicBezTo>
                <a:cubicBezTo>
                  <a:pt x="14861" y="3176"/>
                  <a:pt x="14763" y="3144"/>
                  <a:pt x="14665" y="3144"/>
                </a:cubicBezTo>
                <a:close/>
                <a:moveTo>
                  <a:pt x="18191" y="3144"/>
                </a:moveTo>
                <a:cubicBezTo>
                  <a:pt x="18092" y="3144"/>
                  <a:pt x="17995" y="3176"/>
                  <a:pt x="17920" y="3241"/>
                </a:cubicBezTo>
                <a:cubicBezTo>
                  <a:pt x="17770" y="3371"/>
                  <a:pt x="17770" y="3583"/>
                  <a:pt x="17920" y="3712"/>
                </a:cubicBezTo>
                <a:cubicBezTo>
                  <a:pt x="18070" y="3842"/>
                  <a:pt x="18312" y="3842"/>
                  <a:pt x="18462" y="3712"/>
                </a:cubicBezTo>
                <a:cubicBezTo>
                  <a:pt x="18612" y="3583"/>
                  <a:pt x="18612" y="3371"/>
                  <a:pt x="18462" y="3241"/>
                </a:cubicBezTo>
                <a:cubicBezTo>
                  <a:pt x="18387" y="3176"/>
                  <a:pt x="18289" y="3144"/>
                  <a:pt x="18191" y="3144"/>
                </a:cubicBezTo>
                <a:close/>
                <a:moveTo>
                  <a:pt x="12579" y="19082"/>
                </a:moveTo>
                <a:cubicBezTo>
                  <a:pt x="12770" y="19225"/>
                  <a:pt x="13015" y="19316"/>
                  <a:pt x="13332" y="19345"/>
                </a:cubicBezTo>
                <a:cubicBezTo>
                  <a:pt x="13862" y="19395"/>
                  <a:pt x="14279" y="19924"/>
                  <a:pt x="14206" y="20401"/>
                </a:cubicBezTo>
                <a:cubicBezTo>
                  <a:pt x="13993" y="20496"/>
                  <a:pt x="13793" y="20569"/>
                  <a:pt x="13622" y="20569"/>
                </a:cubicBezTo>
                <a:cubicBezTo>
                  <a:pt x="13074" y="20569"/>
                  <a:pt x="12727" y="19967"/>
                  <a:pt x="12579" y="19082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6" name="고래"/>
          <p:cNvSpPr/>
          <p:nvPr/>
        </p:nvSpPr>
        <p:spPr>
          <a:xfrm>
            <a:off x="3903209" y="4676009"/>
            <a:ext cx="735731" cy="331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6" h="20844" extrusionOk="0">
                <a:moveTo>
                  <a:pt x="10864" y="1"/>
                </a:moveTo>
                <a:cubicBezTo>
                  <a:pt x="10833" y="7"/>
                  <a:pt x="10803" y="32"/>
                  <a:pt x="10777" y="77"/>
                </a:cubicBezTo>
                <a:cubicBezTo>
                  <a:pt x="10723" y="169"/>
                  <a:pt x="10700" y="323"/>
                  <a:pt x="10718" y="467"/>
                </a:cubicBezTo>
                <a:cubicBezTo>
                  <a:pt x="11133" y="3819"/>
                  <a:pt x="10853" y="5396"/>
                  <a:pt x="10451" y="5757"/>
                </a:cubicBezTo>
                <a:cubicBezTo>
                  <a:pt x="5760" y="8354"/>
                  <a:pt x="2780" y="13292"/>
                  <a:pt x="2656" y="13501"/>
                </a:cubicBezTo>
                <a:cubicBezTo>
                  <a:pt x="2375" y="13972"/>
                  <a:pt x="2176" y="14458"/>
                  <a:pt x="2035" y="14904"/>
                </a:cubicBezTo>
                <a:cubicBezTo>
                  <a:pt x="1738" y="15540"/>
                  <a:pt x="1359" y="15819"/>
                  <a:pt x="980" y="15616"/>
                </a:cubicBezTo>
                <a:cubicBezTo>
                  <a:pt x="288" y="15244"/>
                  <a:pt x="0" y="15898"/>
                  <a:pt x="0" y="15898"/>
                </a:cubicBezTo>
                <a:cubicBezTo>
                  <a:pt x="0" y="15898"/>
                  <a:pt x="557" y="16249"/>
                  <a:pt x="492" y="16799"/>
                </a:cubicBezTo>
                <a:cubicBezTo>
                  <a:pt x="436" y="17269"/>
                  <a:pt x="555" y="17532"/>
                  <a:pt x="616" y="17652"/>
                </a:cubicBezTo>
                <a:cubicBezTo>
                  <a:pt x="274" y="18440"/>
                  <a:pt x="602" y="19030"/>
                  <a:pt x="441" y="19648"/>
                </a:cubicBezTo>
                <a:cubicBezTo>
                  <a:pt x="281" y="20265"/>
                  <a:pt x="0" y="20566"/>
                  <a:pt x="0" y="20566"/>
                </a:cubicBezTo>
                <a:cubicBezTo>
                  <a:pt x="0" y="20566"/>
                  <a:pt x="891" y="21595"/>
                  <a:pt x="1615" y="19691"/>
                </a:cubicBezTo>
                <a:cubicBezTo>
                  <a:pt x="2112" y="18382"/>
                  <a:pt x="2088" y="17711"/>
                  <a:pt x="2397" y="17023"/>
                </a:cubicBezTo>
                <a:cubicBezTo>
                  <a:pt x="2996" y="17486"/>
                  <a:pt x="3655" y="17420"/>
                  <a:pt x="4267" y="17026"/>
                </a:cubicBezTo>
                <a:cubicBezTo>
                  <a:pt x="5654" y="16135"/>
                  <a:pt x="7966" y="15387"/>
                  <a:pt x="9523" y="15761"/>
                </a:cubicBezTo>
                <a:cubicBezTo>
                  <a:pt x="10842" y="16078"/>
                  <a:pt x="11607" y="16858"/>
                  <a:pt x="14336" y="16347"/>
                </a:cubicBezTo>
                <a:cubicBezTo>
                  <a:pt x="14271" y="16900"/>
                  <a:pt x="14248" y="17549"/>
                  <a:pt x="14302" y="18299"/>
                </a:cubicBezTo>
                <a:cubicBezTo>
                  <a:pt x="14326" y="18633"/>
                  <a:pt x="14463" y="18865"/>
                  <a:pt x="14613" y="18830"/>
                </a:cubicBezTo>
                <a:cubicBezTo>
                  <a:pt x="15521" y="18623"/>
                  <a:pt x="16339" y="17384"/>
                  <a:pt x="16763" y="15710"/>
                </a:cubicBezTo>
                <a:cubicBezTo>
                  <a:pt x="18490" y="15174"/>
                  <a:pt x="19584" y="14736"/>
                  <a:pt x="20266" y="14315"/>
                </a:cubicBezTo>
                <a:cubicBezTo>
                  <a:pt x="20909" y="13918"/>
                  <a:pt x="21219" y="13513"/>
                  <a:pt x="21312" y="12937"/>
                </a:cubicBezTo>
                <a:cubicBezTo>
                  <a:pt x="21600" y="12810"/>
                  <a:pt x="21517" y="11901"/>
                  <a:pt x="21164" y="11234"/>
                </a:cubicBezTo>
                <a:cubicBezTo>
                  <a:pt x="20731" y="9181"/>
                  <a:pt x="20199" y="8876"/>
                  <a:pt x="19528" y="8490"/>
                </a:cubicBezTo>
                <a:cubicBezTo>
                  <a:pt x="19222" y="8314"/>
                  <a:pt x="18874" y="8113"/>
                  <a:pt x="18484" y="7720"/>
                </a:cubicBezTo>
                <a:cubicBezTo>
                  <a:pt x="17245" y="6472"/>
                  <a:pt x="15842" y="6092"/>
                  <a:pt x="14604" y="5757"/>
                </a:cubicBezTo>
                <a:lnTo>
                  <a:pt x="14505" y="5732"/>
                </a:lnTo>
                <a:cubicBezTo>
                  <a:pt x="13245" y="5390"/>
                  <a:pt x="13119" y="5134"/>
                  <a:pt x="12879" y="4307"/>
                </a:cubicBezTo>
                <a:cubicBezTo>
                  <a:pt x="12629" y="3449"/>
                  <a:pt x="11800" y="1013"/>
                  <a:pt x="10958" y="44"/>
                </a:cubicBezTo>
                <a:cubicBezTo>
                  <a:pt x="10929" y="11"/>
                  <a:pt x="10895" y="-5"/>
                  <a:pt x="10864" y="1"/>
                </a:cubicBezTo>
                <a:close/>
                <a:moveTo>
                  <a:pt x="11512" y="5797"/>
                </a:moveTo>
                <a:cubicBezTo>
                  <a:pt x="12025" y="5786"/>
                  <a:pt x="12364" y="6136"/>
                  <a:pt x="12160" y="7384"/>
                </a:cubicBezTo>
                <a:cubicBezTo>
                  <a:pt x="11829" y="9417"/>
                  <a:pt x="12652" y="9521"/>
                  <a:pt x="12652" y="9521"/>
                </a:cubicBezTo>
                <a:cubicBezTo>
                  <a:pt x="12652" y="9521"/>
                  <a:pt x="11634" y="10626"/>
                  <a:pt x="10903" y="8259"/>
                </a:cubicBezTo>
                <a:cubicBezTo>
                  <a:pt x="10492" y="6928"/>
                  <a:pt x="9907" y="6673"/>
                  <a:pt x="9473" y="6704"/>
                </a:cubicBezTo>
                <a:cubicBezTo>
                  <a:pt x="9800" y="6488"/>
                  <a:pt x="10137" y="6281"/>
                  <a:pt x="10483" y="6090"/>
                </a:cubicBezTo>
                <a:cubicBezTo>
                  <a:pt x="10836" y="5939"/>
                  <a:pt x="11205" y="5803"/>
                  <a:pt x="11512" y="5797"/>
                </a:cubicBezTo>
                <a:close/>
                <a:moveTo>
                  <a:pt x="18411" y="9040"/>
                </a:moveTo>
                <a:cubicBezTo>
                  <a:pt x="19251" y="9040"/>
                  <a:pt x="19279" y="9991"/>
                  <a:pt x="19279" y="9991"/>
                </a:cubicBezTo>
                <a:cubicBezTo>
                  <a:pt x="19062" y="9926"/>
                  <a:pt x="18916" y="10142"/>
                  <a:pt x="18750" y="10258"/>
                </a:cubicBezTo>
                <a:cubicBezTo>
                  <a:pt x="17876" y="10773"/>
                  <a:pt x="17387" y="9915"/>
                  <a:pt x="17387" y="9915"/>
                </a:cubicBezTo>
                <a:cubicBezTo>
                  <a:pt x="17387" y="9915"/>
                  <a:pt x="17571" y="9040"/>
                  <a:pt x="18411" y="9040"/>
                </a:cubicBezTo>
                <a:close/>
                <a:moveTo>
                  <a:pt x="8934" y="11346"/>
                </a:moveTo>
                <a:cubicBezTo>
                  <a:pt x="9409" y="11351"/>
                  <a:pt x="9867" y="11672"/>
                  <a:pt x="10228" y="12492"/>
                </a:cubicBezTo>
                <a:cubicBezTo>
                  <a:pt x="11058" y="14381"/>
                  <a:pt x="11185" y="15669"/>
                  <a:pt x="12006" y="16133"/>
                </a:cubicBezTo>
                <a:cubicBezTo>
                  <a:pt x="10978" y="16006"/>
                  <a:pt x="10364" y="15615"/>
                  <a:pt x="9520" y="15417"/>
                </a:cubicBezTo>
                <a:cubicBezTo>
                  <a:pt x="9394" y="14898"/>
                  <a:pt x="9143" y="14407"/>
                  <a:pt x="8640" y="14427"/>
                </a:cubicBezTo>
                <a:cubicBezTo>
                  <a:pt x="6653" y="14504"/>
                  <a:pt x="5932" y="15412"/>
                  <a:pt x="6389" y="13997"/>
                </a:cubicBezTo>
                <a:cubicBezTo>
                  <a:pt x="6755" y="12863"/>
                  <a:pt x="7887" y="11337"/>
                  <a:pt x="8934" y="11346"/>
                </a:cubicBezTo>
                <a:close/>
                <a:moveTo>
                  <a:pt x="18896" y="11773"/>
                </a:moveTo>
                <a:cubicBezTo>
                  <a:pt x="19139" y="11786"/>
                  <a:pt x="19133" y="12247"/>
                  <a:pt x="19133" y="12247"/>
                </a:cubicBezTo>
                <a:cubicBezTo>
                  <a:pt x="19133" y="12247"/>
                  <a:pt x="19515" y="12117"/>
                  <a:pt x="20169" y="12297"/>
                </a:cubicBezTo>
                <a:cubicBezTo>
                  <a:pt x="20823" y="12478"/>
                  <a:pt x="21174" y="12742"/>
                  <a:pt x="21174" y="12742"/>
                </a:cubicBezTo>
                <a:cubicBezTo>
                  <a:pt x="21084" y="13584"/>
                  <a:pt x="20366" y="14236"/>
                  <a:pt x="16849" y="15338"/>
                </a:cubicBezTo>
                <a:cubicBezTo>
                  <a:pt x="16930" y="14950"/>
                  <a:pt x="16990" y="14543"/>
                  <a:pt x="17026" y="14123"/>
                </a:cubicBezTo>
                <a:cubicBezTo>
                  <a:pt x="17027" y="14122"/>
                  <a:pt x="17026" y="14119"/>
                  <a:pt x="17026" y="14119"/>
                </a:cubicBezTo>
                <a:cubicBezTo>
                  <a:pt x="17187" y="11675"/>
                  <a:pt x="18592" y="11757"/>
                  <a:pt x="18896" y="11773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7" name="상어"/>
          <p:cNvSpPr/>
          <p:nvPr/>
        </p:nvSpPr>
        <p:spPr>
          <a:xfrm>
            <a:off x="4986369" y="4713430"/>
            <a:ext cx="706458" cy="256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521" extrusionOk="0">
                <a:moveTo>
                  <a:pt x="10160" y="3"/>
                </a:moveTo>
                <a:cubicBezTo>
                  <a:pt x="10044" y="30"/>
                  <a:pt x="9983" y="269"/>
                  <a:pt x="10046" y="891"/>
                </a:cubicBezTo>
                <a:cubicBezTo>
                  <a:pt x="10391" y="4250"/>
                  <a:pt x="9678" y="6794"/>
                  <a:pt x="9173" y="7278"/>
                </a:cubicBezTo>
                <a:cubicBezTo>
                  <a:pt x="8669" y="7763"/>
                  <a:pt x="4738" y="10391"/>
                  <a:pt x="4468" y="10541"/>
                </a:cubicBezTo>
                <a:cubicBezTo>
                  <a:pt x="4198" y="10691"/>
                  <a:pt x="3783" y="10947"/>
                  <a:pt x="3632" y="10351"/>
                </a:cubicBezTo>
                <a:cubicBezTo>
                  <a:pt x="2452" y="6038"/>
                  <a:pt x="791" y="3671"/>
                  <a:pt x="293" y="3252"/>
                </a:cubicBezTo>
                <a:cubicBezTo>
                  <a:pt x="47" y="3045"/>
                  <a:pt x="-75" y="3160"/>
                  <a:pt x="48" y="3562"/>
                </a:cubicBezTo>
                <a:cubicBezTo>
                  <a:pt x="203" y="4066"/>
                  <a:pt x="1794" y="8990"/>
                  <a:pt x="1994" y="11883"/>
                </a:cubicBezTo>
                <a:cubicBezTo>
                  <a:pt x="2106" y="13515"/>
                  <a:pt x="1364" y="17351"/>
                  <a:pt x="1297" y="17723"/>
                </a:cubicBezTo>
                <a:cubicBezTo>
                  <a:pt x="1229" y="18096"/>
                  <a:pt x="1094" y="18344"/>
                  <a:pt x="1297" y="18469"/>
                </a:cubicBezTo>
                <a:cubicBezTo>
                  <a:pt x="2123" y="18469"/>
                  <a:pt x="3308" y="14655"/>
                  <a:pt x="3584" y="13660"/>
                </a:cubicBezTo>
                <a:cubicBezTo>
                  <a:pt x="3799" y="12885"/>
                  <a:pt x="4479" y="12780"/>
                  <a:pt x="5065" y="13248"/>
                </a:cubicBezTo>
                <a:cubicBezTo>
                  <a:pt x="6070" y="14051"/>
                  <a:pt x="8824" y="15716"/>
                  <a:pt x="11899" y="16256"/>
                </a:cubicBezTo>
                <a:cubicBezTo>
                  <a:pt x="11800" y="18071"/>
                  <a:pt x="11191" y="20062"/>
                  <a:pt x="11072" y="20579"/>
                </a:cubicBezTo>
                <a:cubicBezTo>
                  <a:pt x="10914" y="21263"/>
                  <a:pt x="10927" y="21576"/>
                  <a:pt x="11219" y="21514"/>
                </a:cubicBezTo>
                <a:cubicBezTo>
                  <a:pt x="12413" y="21102"/>
                  <a:pt x="13574" y="18374"/>
                  <a:pt x="14269" y="16418"/>
                </a:cubicBezTo>
                <a:cubicBezTo>
                  <a:pt x="16106" y="16328"/>
                  <a:pt x="17929" y="15681"/>
                  <a:pt x="19455" y="14086"/>
                </a:cubicBezTo>
                <a:cubicBezTo>
                  <a:pt x="19654" y="13877"/>
                  <a:pt x="19705" y="13676"/>
                  <a:pt x="19528" y="13373"/>
                </a:cubicBezTo>
                <a:cubicBezTo>
                  <a:pt x="19421" y="13190"/>
                  <a:pt x="19003" y="12814"/>
                  <a:pt x="18689" y="12545"/>
                </a:cubicBezTo>
                <a:cubicBezTo>
                  <a:pt x="18644" y="12507"/>
                  <a:pt x="18659" y="12326"/>
                  <a:pt x="18706" y="12341"/>
                </a:cubicBezTo>
                <a:cubicBezTo>
                  <a:pt x="19081" y="12467"/>
                  <a:pt x="19185" y="12613"/>
                  <a:pt x="19656" y="12887"/>
                </a:cubicBezTo>
                <a:cubicBezTo>
                  <a:pt x="20040" y="13112"/>
                  <a:pt x="20484" y="12975"/>
                  <a:pt x="20748" y="12545"/>
                </a:cubicBezTo>
                <a:cubicBezTo>
                  <a:pt x="21277" y="11683"/>
                  <a:pt x="21525" y="11146"/>
                  <a:pt x="21440" y="10689"/>
                </a:cubicBezTo>
                <a:cubicBezTo>
                  <a:pt x="21216" y="9482"/>
                  <a:pt x="18218" y="5964"/>
                  <a:pt x="13635" y="5964"/>
                </a:cubicBezTo>
                <a:cubicBezTo>
                  <a:pt x="12909" y="5964"/>
                  <a:pt x="12635" y="5684"/>
                  <a:pt x="12459" y="5061"/>
                </a:cubicBezTo>
                <a:cubicBezTo>
                  <a:pt x="11839" y="2743"/>
                  <a:pt x="11155" y="1222"/>
                  <a:pt x="10601" y="392"/>
                </a:cubicBezTo>
                <a:cubicBezTo>
                  <a:pt x="10447" y="161"/>
                  <a:pt x="10276" y="-24"/>
                  <a:pt x="10160" y="3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8" name="금붕어"/>
          <p:cNvSpPr/>
          <p:nvPr/>
        </p:nvSpPr>
        <p:spPr>
          <a:xfrm>
            <a:off x="6050123" y="4581158"/>
            <a:ext cx="744870" cy="521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31" h="20478" extrusionOk="0">
                <a:moveTo>
                  <a:pt x="11734" y="3"/>
                </a:moveTo>
                <a:cubicBezTo>
                  <a:pt x="11436" y="-38"/>
                  <a:pt x="11152" y="276"/>
                  <a:pt x="11125" y="724"/>
                </a:cubicBezTo>
                <a:cubicBezTo>
                  <a:pt x="11027" y="2210"/>
                  <a:pt x="11677" y="4026"/>
                  <a:pt x="10485" y="4934"/>
                </a:cubicBezTo>
                <a:cubicBezTo>
                  <a:pt x="9221" y="5900"/>
                  <a:pt x="8906" y="7504"/>
                  <a:pt x="9551" y="8778"/>
                </a:cubicBezTo>
                <a:cubicBezTo>
                  <a:pt x="9582" y="8836"/>
                  <a:pt x="9560" y="8925"/>
                  <a:pt x="9514" y="8947"/>
                </a:cubicBezTo>
                <a:cubicBezTo>
                  <a:pt x="7373" y="10104"/>
                  <a:pt x="3983" y="2532"/>
                  <a:pt x="376" y="3520"/>
                </a:cubicBezTo>
                <a:cubicBezTo>
                  <a:pt x="236" y="3557"/>
                  <a:pt x="150" y="3769"/>
                  <a:pt x="206" y="3959"/>
                </a:cubicBezTo>
                <a:cubicBezTo>
                  <a:pt x="490" y="4948"/>
                  <a:pt x="1476" y="5704"/>
                  <a:pt x="1883" y="5982"/>
                </a:cubicBezTo>
                <a:cubicBezTo>
                  <a:pt x="1945" y="6026"/>
                  <a:pt x="1939" y="6149"/>
                  <a:pt x="1872" y="6179"/>
                </a:cubicBezTo>
                <a:cubicBezTo>
                  <a:pt x="1439" y="6384"/>
                  <a:pt x="386" y="6933"/>
                  <a:pt x="139" y="7636"/>
                </a:cubicBezTo>
                <a:cubicBezTo>
                  <a:pt x="-914" y="10623"/>
                  <a:pt x="4329" y="9678"/>
                  <a:pt x="5707" y="11720"/>
                </a:cubicBezTo>
                <a:cubicBezTo>
                  <a:pt x="5748" y="11786"/>
                  <a:pt x="5757" y="11882"/>
                  <a:pt x="5721" y="11963"/>
                </a:cubicBezTo>
                <a:cubicBezTo>
                  <a:pt x="5045" y="13456"/>
                  <a:pt x="4273" y="16759"/>
                  <a:pt x="5186" y="18845"/>
                </a:cubicBezTo>
                <a:cubicBezTo>
                  <a:pt x="6254" y="21283"/>
                  <a:pt x="5840" y="15566"/>
                  <a:pt x="8430" y="14226"/>
                </a:cubicBezTo>
                <a:cubicBezTo>
                  <a:pt x="9246" y="13808"/>
                  <a:pt x="9664" y="13031"/>
                  <a:pt x="9875" y="12299"/>
                </a:cubicBezTo>
                <a:cubicBezTo>
                  <a:pt x="9906" y="12204"/>
                  <a:pt x="9999" y="12213"/>
                  <a:pt x="10025" y="12315"/>
                </a:cubicBezTo>
                <a:cubicBezTo>
                  <a:pt x="10134" y="12798"/>
                  <a:pt x="10330" y="13405"/>
                  <a:pt x="10686" y="13976"/>
                </a:cubicBezTo>
                <a:cubicBezTo>
                  <a:pt x="10722" y="14035"/>
                  <a:pt x="10707" y="14131"/>
                  <a:pt x="10656" y="14152"/>
                </a:cubicBezTo>
                <a:cubicBezTo>
                  <a:pt x="10057" y="14438"/>
                  <a:pt x="9334" y="14950"/>
                  <a:pt x="8859" y="15887"/>
                </a:cubicBezTo>
                <a:cubicBezTo>
                  <a:pt x="8328" y="16926"/>
                  <a:pt x="8348" y="18032"/>
                  <a:pt x="9179" y="17710"/>
                </a:cubicBezTo>
                <a:cubicBezTo>
                  <a:pt x="9246" y="17681"/>
                  <a:pt x="9298" y="17783"/>
                  <a:pt x="9267" y="17871"/>
                </a:cubicBezTo>
                <a:cubicBezTo>
                  <a:pt x="8746" y="19247"/>
                  <a:pt x="9411" y="21562"/>
                  <a:pt x="10051" y="19900"/>
                </a:cubicBezTo>
                <a:cubicBezTo>
                  <a:pt x="10933" y="17623"/>
                  <a:pt x="12064" y="16423"/>
                  <a:pt x="12957" y="15793"/>
                </a:cubicBezTo>
                <a:cubicBezTo>
                  <a:pt x="13044" y="15727"/>
                  <a:pt x="13143" y="15705"/>
                  <a:pt x="13241" y="15727"/>
                </a:cubicBezTo>
                <a:cubicBezTo>
                  <a:pt x="13452" y="15771"/>
                  <a:pt x="13684" y="15799"/>
                  <a:pt x="13921" y="15807"/>
                </a:cubicBezTo>
                <a:cubicBezTo>
                  <a:pt x="14004" y="15814"/>
                  <a:pt x="14050" y="15945"/>
                  <a:pt x="13998" y="16040"/>
                </a:cubicBezTo>
                <a:cubicBezTo>
                  <a:pt x="13513" y="16941"/>
                  <a:pt x="13148" y="18063"/>
                  <a:pt x="14144" y="17587"/>
                </a:cubicBezTo>
                <a:cubicBezTo>
                  <a:pt x="14933" y="17206"/>
                  <a:pt x="15350" y="16489"/>
                  <a:pt x="15547" y="15866"/>
                </a:cubicBezTo>
                <a:cubicBezTo>
                  <a:pt x="15583" y="15756"/>
                  <a:pt x="15656" y="15675"/>
                  <a:pt x="15743" y="15660"/>
                </a:cubicBezTo>
                <a:cubicBezTo>
                  <a:pt x="18999" y="14965"/>
                  <a:pt x="20686" y="12086"/>
                  <a:pt x="20629" y="11208"/>
                </a:cubicBezTo>
                <a:cubicBezTo>
                  <a:pt x="20572" y="10351"/>
                  <a:pt x="18637" y="5989"/>
                  <a:pt x="15340" y="5220"/>
                </a:cubicBezTo>
                <a:cubicBezTo>
                  <a:pt x="15268" y="5205"/>
                  <a:pt x="15211" y="5133"/>
                  <a:pt x="15190" y="5030"/>
                </a:cubicBezTo>
                <a:cubicBezTo>
                  <a:pt x="14870" y="3346"/>
                  <a:pt x="14039" y="1097"/>
                  <a:pt x="11862" y="42"/>
                </a:cubicBezTo>
                <a:cubicBezTo>
                  <a:pt x="11819" y="21"/>
                  <a:pt x="11777" y="9"/>
                  <a:pt x="11734" y="3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9" name="호랑이"/>
          <p:cNvSpPr/>
          <p:nvPr/>
        </p:nvSpPr>
        <p:spPr>
          <a:xfrm>
            <a:off x="4926658" y="2202786"/>
            <a:ext cx="773249" cy="38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43" h="21589" extrusionOk="0">
                <a:moveTo>
                  <a:pt x="18490" y="0"/>
                </a:moveTo>
                <a:cubicBezTo>
                  <a:pt x="18310" y="10"/>
                  <a:pt x="18057" y="601"/>
                  <a:pt x="17877" y="1126"/>
                </a:cubicBezTo>
                <a:cubicBezTo>
                  <a:pt x="17745" y="1094"/>
                  <a:pt x="17580" y="1108"/>
                  <a:pt x="17395" y="1193"/>
                </a:cubicBezTo>
                <a:cubicBezTo>
                  <a:pt x="17205" y="1279"/>
                  <a:pt x="17031" y="1480"/>
                  <a:pt x="16857" y="1716"/>
                </a:cubicBezTo>
                <a:cubicBezTo>
                  <a:pt x="16143" y="1555"/>
                  <a:pt x="15620" y="1042"/>
                  <a:pt x="14954" y="1042"/>
                </a:cubicBezTo>
                <a:cubicBezTo>
                  <a:pt x="14013" y="1042"/>
                  <a:pt x="13448" y="1911"/>
                  <a:pt x="12893" y="1911"/>
                </a:cubicBezTo>
                <a:cubicBezTo>
                  <a:pt x="11677" y="1911"/>
                  <a:pt x="10017" y="483"/>
                  <a:pt x="7485" y="483"/>
                </a:cubicBezTo>
                <a:cubicBezTo>
                  <a:pt x="5229" y="461"/>
                  <a:pt x="3200" y="2202"/>
                  <a:pt x="2745" y="6773"/>
                </a:cubicBezTo>
                <a:cubicBezTo>
                  <a:pt x="2190" y="12395"/>
                  <a:pt x="1487" y="15763"/>
                  <a:pt x="848" y="15259"/>
                </a:cubicBezTo>
                <a:cubicBezTo>
                  <a:pt x="552" y="15023"/>
                  <a:pt x="774" y="13692"/>
                  <a:pt x="917" y="13230"/>
                </a:cubicBezTo>
                <a:cubicBezTo>
                  <a:pt x="1282" y="12061"/>
                  <a:pt x="753" y="11622"/>
                  <a:pt x="420" y="12459"/>
                </a:cubicBezTo>
                <a:cubicBezTo>
                  <a:pt x="92" y="13296"/>
                  <a:pt x="-447" y="16041"/>
                  <a:pt x="684" y="16674"/>
                </a:cubicBezTo>
                <a:cubicBezTo>
                  <a:pt x="2085" y="17446"/>
                  <a:pt x="3046" y="11803"/>
                  <a:pt x="3416" y="8617"/>
                </a:cubicBezTo>
                <a:cubicBezTo>
                  <a:pt x="3543" y="7522"/>
                  <a:pt x="3760" y="6900"/>
                  <a:pt x="4009" y="6578"/>
                </a:cubicBezTo>
                <a:cubicBezTo>
                  <a:pt x="4003" y="7007"/>
                  <a:pt x="4008" y="7425"/>
                  <a:pt x="4024" y="7822"/>
                </a:cubicBezTo>
                <a:cubicBezTo>
                  <a:pt x="4203" y="12833"/>
                  <a:pt x="1915" y="14913"/>
                  <a:pt x="2042" y="18830"/>
                </a:cubicBezTo>
                <a:cubicBezTo>
                  <a:pt x="2126" y="21469"/>
                  <a:pt x="2872" y="21579"/>
                  <a:pt x="2872" y="21579"/>
                </a:cubicBezTo>
                <a:cubicBezTo>
                  <a:pt x="2872" y="21579"/>
                  <a:pt x="3549" y="21579"/>
                  <a:pt x="4242" y="21579"/>
                </a:cubicBezTo>
                <a:cubicBezTo>
                  <a:pt x="4257" y="19508"/>
                  <a:pt x="3336" y="19701"/>
                  <a:pt x="3336" y="19701"/>
                </a:cubicBezTo>
                <a:cubicBezTo>
                  <a:pt x="3336" y="19701"/>
                  <a:pt x="3194" y="19173"/>
                  <a:pt x="3358" y="18132"/>
                </a:cubicBezTo>
                <a:cubicBezTo>
                  <a:pt x="4304" y="17252"/>
                  <a:pt x="5081" y="15796"/>
                  <a:pt x="5652" y="14444"/>
                </a:cubicBezTo>
                <a:cubicBezTo>
                  <a:pt x="5689" y="15495"/>
                  <a:pt x="5605" y="16555"/>
                  <a:pt x="5304" y="17488"/>
                </a:cubicBezTo>
                <a:cubicBezTo>
                  <a:pt x="6028" y="19763"/>
                  <a:pt x="7185" y="21579"/>
                  <a:pt x="7185" y="21579"/>
                </a:cubicBezTo>
                <a:lnTo>
                  <a:pt x="8670" y="21579"/>
                </a:lnTo>
                <a:cubicBezTo>
                  <a:pt x="8670" y="21579"/>
                  <a:pt x="8717" y="19283"/>
                  <a:pt x="7665" y="19755"/>
                </a:cubicBezTo>
                <a:cubicBezTo>
                  <a:pt x="7237" y="19358"/>
                  <a:pt x="7068" y="18682"/>
                  <a:pt x="7026" y="17770"/>
                </a:cubicBezTo>
                <a:cubicBezTo>
                  <a:pt x="7386" y="16418"/>
                  <a:pt x="7909" y="14272"/>
                  <a:pt x="8047" y="11128"/>
                </a:cubicBezTo>
                <a:cubicBezTo>
                  <a:pt x="8486" y="10924"/>
                  <a:pt x="8976" y="10998"/>
                  <a:pt x="9484" y="11631"/>
                </a:cubicBezTo>
                <a:cubicBezTo>
                  <a:pt x="10467" y="12854"/>
                  <a:pt x="12058" y="13122"/>
                  <a:pt x="13200" y="13133"/>
                </a:cubicBezTo>
                <a:cubicBezTo>
                  <a:pt x="12957" y="15890"/>
                  <a:pt x="12622" y="20645"/>
                  <a:pt x="13140" y="21589"/>
                </a:cubicBezTo>
                <a:cubicBezTo>
                  <a:pt x="13817" y="21589"/>
                  <a:pt x="14880" y="21589"/>
                  <a:pt x="14880" y="21589"/>
                </a:cubicBezTo>
                <a:cubicBezTo>
                  <a:pt x="14880" y="21589"/>
                  <a:pt x="15064" y="19561"/>
                  <a:pt x="14012" y="19765"/>
                </a:cubicBezTo>
                <a:cubicBezTo>
                  <a:pt x="13849" y="18885"/>
                  <a:pt x="14214" y="16289"/>
                  <a:pt x="14927" y="13918"/>
                </a:cubicBezTo>
                <a:lnTo>
                  <a:pt x="18062" y="21589"/>
                </a:lnTo>
                <a:cubicBezTo>
                  <a:pt x="18062" y="21589"/>
                  <a:pt x="19356" y="21589"/>
                  <a:pt x="19985" y="21589"/>
                </a:cubicBezTo>
                <a:cubicBezTo>
                  <a:pt x="20201" y="19175"/>
                  <a:pt x="18928" y="19678"/>
                  <a:pt x="18928" y="19678"/>
                </a:cubicBezTo>
                <a:cubicBezTo>
                  <a:pt x="18928" y="19678"/>
                  <a:pt x="17698" y="17115"/>
                  <a:pt x="16899" y="13113"/>
                </a:cubicBezTo>
                <a:cubicBezTo>
                  <a:pt x="17423" y="12287"/>
                  <a:pt x="17676" y="11127"/>
                  <a:pt x="17803" y="10172"/>
                </a:cubicBezTo>
                <a:cubicBezTo>
                  <a:pt x="18828" y="10151"/>
                  <a:pt x="19002" y="8358"/>
                  <a:pt x="19002" y="8358"/>
                </a:cubicBezTo>
                <a:cubicBezTo>
                  <a:pt x="19002" y="8358"/>
                  <a:pt x="19213" y="8272"/>
                  <a:pt x="19720" y="8959"/>
                </a:cubicBezTo>
                <a:cubicBezTo>
                  <a:pt x="20259" y="9581"/>
                  <a:pt x="20530" y="8886"/>
                  <a:pt x="20630" y="7963"/>
                </a:cubicBezTo>
                <a:cubicBezTo>
                  <a:pt x="20926" y="7802"/>
                  <a:pt x="20905" y="7081"/>
                  <a:pt x="20905" y="7081"/>
                </a:cubicBezTo>
                <a:cubicBezTo>
                  <a:pt x="20905" y="7081"/>
                  <a:pt x="21153" y="6805"/>
                  <a:pt x="21142" y="6343"/>
                </a:cubicBezTo>
                <a:cubicBezTo>
                  <a:pt x="21132" y="5882"/>
                  <a:pt x="20366" y="4401"/>
                  <a:pt x="20318" y="4208"/>
                </a:cubicBezTo>
                <a:cubicBezTo>
                  <a:pt x="20207" y="3682"/>
                  <a:pt x="20123" y="3209"/>
                  <a:pt x="19912" y="2716"/>
                </a:cubicBezTo>
                <a:cubicBezTo>
                  <a:pt x="19537" y="1932"/>
                  <a:pt x="18812" y="1599"/>
                  <a:pt x="18812" y="1599"/>
                </a:cubicBezTo>
                <a:cubicBezTo>
                  <a:pt x="18812" y="1599"/>
                  <a:pt x="18796" y="-11"/>
                  <a:pt x="18490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40" name="뿔 달린 사슴"/>
          <p:cNvSpPr/>
          <p:nvPr/>
        </p:nvSpPr>
        <p:spPr>
          <a:xfrm>
            <a:off x="4012050" y="1961422"/>
            <a:ext cx="661441" cy="663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8" h="21598" extrusionOk="0">
                <a:moveTo>
                  <a:pt x="16552" y="0"/>
                </a:moveTo>
                <a:cubicBezTo>
                  <a:pt x="16514" y="2"/>
                  <a:pt x="16454" y="64"/>
                  <a:pt x="16398" y="180"/>
                </a:cubicBezTo>
                <a:cubicBezTo>
                  <a:pt x="16285" y="412"/>
                  <a:pt x="16000" y="990"/>
                  <a:pt x="16113" y="2301"/>
                </a:cubicBezTo>
                <a:cubicBezTo>
                  <a:pt x="16123" y="2517"/>
                  <a:pt x="15839" y="2889"/>
                  <a:pt x="15630" y="2662"/>
                </a:cubicBezTo>
                <a:cubicBezTo>
                  <a:pt x="15469" y="2489"/>
                  <a:pt x="15051" y="2014"/>
                  <a:pt x="14901" y="1210"/>
                </a:cubicBezTo>
                <a:cubicBezTo>
                  <a:pt x="14852" y="952"/>
                  <a:pt x="14755" y="1006"/>
                  <a:pt x="14745" y="1205"/>
                </a:cubicBezTo>
                <a:cubicBezTo>
                  <a:pt x="14734" y="1470"/>
                  <a:pt x="14568" y="2258"/>
                  <a:pt x="15791" y="3601"/>
                </a:cubicBezTo>
                <a:cubicBezTo>
                  <a:pt x="15887" y="4033"/>
                  <a:pt x="15994" y="4259"/>
                  <a:pt x="16257" y="4545"/>
                </a:cubicBezTo>
                <a:cubicBezTo>
                  <a:pt x="16037" y="4416"/>
                  <a:pt x="15834" y="4313"/>
                  <a:pt x="15673" y="4254"/>
                </a:cubicBezTo>
                <a:cubicBezTo>
                  <a:pt x="14874" y="3957"/>
                  <a:pt x="15044" y="4600"/>
                  <a:pt x="15559" y="5209"/>
                </a:cubicBezTo>
                <a:cubicBezTo>
                  <a:pt x="15876" y="5587"/>
                  <a:pt x="16263" y="5727"/>
                  <a:pt x="16591" y="5840"/>
                </a:cubicBezTo>
                <a:cubicBezTo>
                  <a:pt x="15705" y="6660"/>
                  <a:pt x="14445" y="8284"/>
                  <a:pt x="13742" y="8451"/>
                </a:cubicBezTo>
                <a:cubicBezTo>
                  <a:pt x="12803" y="8678"/>
                  <a:pt x="12561" y="8380"/>
                  <a:pt x="11740" y="8386"/>
                </a:cubicBezTo>
                <a:cubicBezTo>
                  <a:pt x="10785" y="8391"/>
                  <a:pt x="10603" y="8554"/>
                  <a:pt x="9621" y="8748"/>
                </a:cubicBezTo>
                <a:cubicBezTo>
                  <a:pt x="8827" y="8910"/>
                  <a:pt x="6906" y="8909"/>
                  <a:pt x="4314" y="8731"/>
                </a:cubicBezTo>
                <a:cubicBezTo>
                  <a:pt x="1733" y="8553"/>
                  <a:pt x="435" y="9886"/>
                  <a:pt x="156" y="11618"/>
                </a:cubicBezTo>
                <a:cubicBezTo>
                  <a:pt x="140" y="11709"/>
                  <a:pt x="183" y="11802"/>
                  <a:pt x="263" y="11850"/>
                </a:cubicBezTo>
                <a:cubicBezTo>
                  <a:pt x="403" y="11931"/>
                  <a:pt x="543" y="12001"/>
                  <a:pt x="683" y="12066"/>
                </a:cubicBezTo>
                <a:cubicBezTo>
                  <a:pt x="763" y="12854"/>
                  <a:pt x="1369" y="13403"/>
                  <a:pt x="1922" y="13754"/>
                </a:cubicBezTo>
                <a:cubicBezTo>
                  <a:pt x="1911" y="15275"/>
                  <a:pt x="885" y="15814"/>
                  <a:pt x="483" y="15965"/>
                </a:cubicBezTo>
                <a:cubicBezTo>
                  <a:pt x="386" y="16003"/>
                  <a:pt x="329" y="16096"/>
                  <a:pt x="329" y="16198"/>
                </a:cubicBezTo>
                <a:cubicBezTo>
                  <a:pt x="339" y="16786"/>
                  <a:pt x="345" y="18706"/>
                  <a:pt x="7" y="20411"/>
                </a:cubicBezTo>
                <a:cubicBezTo>
                  <a:pt x="-20" y="20546"/>
                  <a:pt x="34" y="20687"/>
                  <a:pt x="141" y="20774"/>
                </a:cubicBezTo>
                <a:cubicBezTo>
                  <a:pt x="377" y="20952"/>
                  <a:pt x="559" y="21243"/>
                  <a:pt x="656" y="21426"/>
                </a:cubicBezTo>
                <a:cubicBezTo>
                  <a:pt x="709" y="21529"/>
                  <a:pt x="816" y="21593"/>
                  <a:pt x="934" y="21593"/>
                </a:cubicBezTo>
                <a:lnTo>
                  <a:pt x="1761" y="21593"/>
                </a:lnTo>
                <a:cubicBezTo>
                  <a:pt x="1809" y="21593"/>
                  <a:pt x="1846" y="21550"/>
                  <a:pt x="1846" y="21502"/>
                </a:cubicBezTo>
                <a:cubicBezTo>
                  <a:pt x="1803" y="21006"/>
                  <a:pt x="1427" y="20714"/>
                  <a:pt x="1207" y="20585"/>
                </a:cubicBezTo>
                <a:cubicBezTo>
                  <a:pt x="1089" y="20515"/>
                  <a:pt x="1005" y="20401"/>
                  <a:pt x="973" y="20271"/>
                </a:cubicBezTo>
                <a:cubicBezTo>
                  <a:pt x="876" y="19894"/>
                  <a:pt x="736" y="19079"/>
                  <a:pt x="951" y="17946"/>
                </a:cubicBezTo>
                <a:cubicBezTo>
                  <a:pt x="1144" y="16938"/>
                  <a:pt x="2110" y="16392"/>
                  <a:pt x="2797" y="16127"/>
                </a:cubicBezTo>
                <a:cubicBezTo>
                  <a:pt x="2695" y="16483"/>
                  <a:pt x="2597" y="16765"/>
                  <a:pt x="2544" y="16916"/>
                </a:cubicBezTo>
                <a:cubicBezTo>
                  <a:pt x="2517" y="16997"/>
                  <a:pt x="2516" y="17089"/>
                  <a:pt x="2549" y="17164"/>
                </a:cubicBezTo>
                <a:cubicBezTo>
                  <a:pt x="2720" y="17574"/>
                  <a:pt x="3237" y="18950"/>
                  <a:pt x="3280" y="20617"/>
                </a:cubicBezTo>
                <a:cubicBezTo>
                  <a:pt x="3285" y="20741"/>
                  <a:pt x="3348" y="20859"/>
                  <a:pt x="3456" y="20919"/>
                </a:cubicBezTo>
                <a:cubicBezTo>
                  <a:pt x="3719" y="21075"/>
                  <a:pt x="3912" y="21312"/>
                  <a:pt x="4014" y="21458"/>
                </a:cubicBezTo>
                <a:cubicBezTo>
                  <a:pt x="4073" y="21544"/>
                  <a:pt x="4170" y="21593"/>
                  <a:pt x="4277" y="21593"/>
                </a:cubicBezTo>
                <a:lnTo>
                  <a:pt x="5104" y="21593"/>
                </a:lnTo>
                <a:cubicBezTo>
                  <a:pt x="5163" y="21593"/>
                  <a:pt x="5200" y="21539"/>
                  <a:pt x="5184" y="21485"/>
                </a:cubicBezTo>
                <a:cubicBezTo>
                  <a:pt x="5029" y="21016"/>
                  <a:pt x="4615" y="20729"/>
                  <a:pt x="4363" y="20600"/>
                </a:cubicBezTo>
                <a:cubicBezTo>
                  <a:pt x="4229" y="20530"/>
                  <a:pt x="4127" y="20400"/>
                  <a:pt x="4095" y="20249"/>
                </a:cubicBezTo>
                <a:cubicBezTo>
                  <a:pt x="3960" y="19640"/>
                  <a:pt x="3659" y="18043"/>
                  <a:pt x="3836" y="16797"/>
                </a:cubicBezTo>
                <a:cubicBezTo>
                  <a:pt x="3933" y="16111"/>
                  <a:pt x="4754" y="15238"/>
                  <a:pt x="5382" y="14655"/>
                </a:cubicBezTo>
                <a:cubicBezTo>
                  <a:pt x="6702" y="15012"/>
                  <a:pt x="8736" y="15336"/>
                  <a:pt x="11306" y="15028"/>
                </a:cubicBezTo>
                <a:cubicBezTo>
                  <a:pt x="11622" y="18362"/>
                  <a:pt x="11059" y="19780"/>
                  <a:pt x="10872" y="20146"/>
                </a:cubicBezTo>
                <a:cubicBezTo>
                  <a:pt x="10834" y="20217"/>
                  <a:pt x="10822" y="20299"/>
                  <a:pt x="10833" y="20374"/>
                </a:cubicBezTo>
                <a:lnTo>
                  <a:pt x="10877" y="20649"/>
                </a:lnTo>
                <a:cubicBezTo>
                  <a:pt x="10893" y="20757"/>
                  <a:pt x="10963" y="20855"/>
                  <a:pt x="11059" y="20908"/>
                </a:cubicBezTo>
                <a:cubicBezTo>
                  <a:pt x="11312" y="21060"/>
                  <a:pt x="11493" y="21297"/>
                  <a:pt x="11589" y="21448"/>
                </a:cubicBezTo>
                <a:cubicBezTo>
                  <a:pt x="11648" y="21540"/>
                  <a:pt x="11750" y="21593"/>
                  <a:pt x="11857" y="21593"/>
                </a:cubicBezTo>
                <a:lnTo>
                  <a:pt x="12679" y="21593"/>
                </a:lnTo>
                <a:cubicBezTo>
                  <a:pt x="12733" y="21593"/>
                  <a:pt x="12776" y="21539"/>
                  <a:pt x="12759" y="21490"/>
                </a:cubicBezTo>
                <a:cubicBezTo>
                  <a:pt x="12668" y="21129"/>
                  <a:pt x="12421" y="20881"/>
                  <a:pt x="12201" y="20725"/>
                </a:cubicBezTo>
                <a:cubicBezTo>
                  <a:pt x="12078" y="20638"/>
                  <a:pt x="12002" y="20503"/>
                  <a:pt x="11992" y="20352"/>
                </a:cubicBezTo>
                <a:cubicBezTo>
                  <a:pt x="11831" y="18518"/>
                  <a:pt x="12267" y="16840"/>
                  <a:pt x="12723" y="15654"/>
                </a:cubicBezTo>
                <a:cubicBezTo>
                  <a:pt x="13704" y="18524"/>
                  <a:pt x="13547" y="19790"/>
                  <a:pt x="13467" y="20146"/>
                </a:cubicBezTo>
                <a:cubicBezTo>
                  <a:pt x="13451" y="20222"/>
                  <a:pt x="13457" y="20304"/>
                  <a:pt x="13489" y="20374"/>
                </a:cubicBezTo>
                <a:lnTo>
                  <a:pt x="13635" y="20703"/>
                </a:lnTo>
                <a:cubicBezTo>
                  <a:pt x="13667" y="20784"/>
                  <a:pt x="13731" y="20849"/>
                  <a:pt x="13806" y="20887"/>
                </a:cubicBezTo>
                <a:cubicBezTo>
                  <a:pt x="14149" y="21048"/>
                  <a:pt x="14434" y="21334"/>
                  <a:pt x="14574" y="21490"/>
                </a:cubicBezTo>
                <a:cubicBezTo>
                  <a:pt x="14633" y="21560"/>
                  <a:pt x="14724" y="21598"/>
                  <a:pt x="14815" y="21598"/>
                </a:cubicBezTo>
                <a:lnTo>
                  <a:pt x="15640" y="21598"/>
                </a:lnTo>
                <a:cubicBezTo>
                  <a:pt x="15704" y="21598"/>
                  <a:pt x="15748" y="21529"/>
                  <a:pt x="15715" y="21475"/>
                </a:cubicBezTo>
                <a:cubicBezTo>
                  <a:pt x="15512" y="21097"/>
                  <a:pt x="15169" y="20844"/>
                  <a:pt x="14896" y="20693"/>
                </a:cubicBezTo>
                <a:cubicBezTo>
                  <a:pt x="14794" y="20633"/>
                  <a:pt x="14712" y="20536"/>
                  <a:pt x="14669" y="20423"/>
                </a:cubicBezTo>
                <a:cubicBezTo>
                  <a:pt x="13773" y="17995"/>
                  <a:pt x="14004" y="15825"/>
                  <a:pt x="14240" y="14698"/>
                </a:cubicBezTo>
                <a:cubicBezTo>
                  <a:pt x="14701" y="14514"/>
                  <a:pt x="14878" y="14224"/>
                  <a:pt x="15018" y="13900"/>
                </a:cubicBezTo>
                <a:cubicBezTo>
                  <a:pt x="15249" y="13366"/>
                  <a:pt x="15774" y="13253"/>
                  <a:pt x="15774" y="13253"/>
                </a:cubicBezTo>
                <a:cubicBezTo>
                  <a:pt x="15774" y="13253"/>
                  <a:pt x="15796" y="12492"/>
                  <a:pt x="16284" y="12179"/>
                </a:cubicBezTo>
                <a:cubicBezTo>
                  <a:pt x="17341" y="11510"/>
                  <a:pt x="17766" y="10248"/>
                  <a:pt x="18147" y="9422"/>
                </a:cubicBezTo>
                <a:cubicBezTo>
                  <a:pt x="18318" y="9050"/>
                  <a:pt x="18683" y="8818"/>
                  <a:pt x="19080" y="8829"/>
                </a:cubicBezTo>
                <a:cubicBezTo>
                  <a:pt x="19569" y="8845"/>
                  <a:pt x="20191" y="8866"/>
                  <a:pt x="20507" y="8888"/>
                </a:cubicBezTo>
                <a:cubicBezTo>
                  <a:pt x="21060" y="8920"/>
                  <a:pt x="21066" y="8596"/>
                  <a:pt x="21066" y="8596"/>
                </a:cubicBezTo>
                <a:lnTo>
                  <a:pt x="21312" y="8596"/>
                </a:lnTo>
                <a:cubicBezTo>
                  <a:pt x="21323" y="8586"/>
                  <a:pt x="21580" y="8052"/>
                  <a:pt x="21290" y="7858"/>
                </a:cubicBezTo>
                <a:cubicBezTo>
                  <a:pt x="20995" y="7664"/>
                  <a:pt x="20013" y="6903"/>
                  <a:pt x="19149" y="5781"/>
                </a:cubicBezTo>
                <a:cubicBezTo>
                  <a:pt x="18849" y="5393"/>
                  <a:pt x="18522" y="5317"/>
                  <a:pt x="18168" y="5322"/>
                </a:cubicBezTo>
                <a:cubicBezTo>
                  <a:pt x="17471" y="4939"/>
                  <a:pt x="16236" y="4147"/>
                  <a:pt x="16301" y="3348"/>
                </a:cubicBezTo>
                <a:cubicBezTo>
                  <a:pt x="16392" y="2237"/>
                  <a:pt x="19375" y="1606"/>
                  <a:pt x="19659" y="1541"/>
                </a:cubicBezTo>
                <a:cubicBezTo>
                  <a:pt x="19943" y="1476"/>
                  <a:pt x="19734" y="1346"/>
                  <a:pt x="18930" y="1529"/>
                </a:cubicBezTo>
                <a:cubicBezTo>
                  <a:pt x="18157" y="1707"/>
                  <a:pt x="17873" y="1854"/>
                  <a:pt x="17793" y="1757"/>
                </a:cubicBezTo>
                <a:cubicBezTo>
                  <a:pt x="17712" y="1665"/>
                  <a:pt x="18414" y="671"/>
                  <a:pt x="18693" y="423"/>
                </a:cubicBezTo>
                <a:cubicBezTo>
                  <a:pt x="18800" y="321"/>
                  <a:pt x="18532" y="277"/>
                  <a:pt x="18135" y="698"/>
                </a:cubicBezTo>
                <a:cubicBezTo>
                  <a:pt x="17738" y="1119"/>
                  <a:pt x="17073" y="2177"/>
                  <a:pt x="16654" y="2144"/>
                </a:cubicBezTo>
                <a:cubicBezTo>
                  <a:pt x="16236" y="2112"/>
                  <a:pt x="16430" y="607"/>
                  <a:pt x="16564" y="180"/>
                </a:cubicBezTo>
                <a:cubicBezTo>
                  <a:pt x="16604" y="56"/>
                  <a:pt x="16590" y="-2"/>
                  <a:pt x="1655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41" name="코끼리"/>
          <p:cNvSpPr/>
          <p:nvPr/>
        </p:nvSpPr>
        <p:spPr>
          <a:xfrm>
            <a:off x="5998622" y="2112704"/>
            <a:ext cx="846950" cy="511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5209" y="0"/>
                </a:moveTo>
                <a:cubicBezTo>
                  <a:pt x="15185" y="0"/>
                  <a:pt x="15160" y="4"/>
                  <a:pt x="15135" y="8"/>
                </a:cubicBezTo>
                <a:cubicBezTo>
                  <a:pt x="14637" y="104"/>
                  <a:pt x="14123" y="530"/>
                  <a:pt x="13605" y="1277"/>
                </a:cubicBezTo>
                <a:cubicBezTo>
                  <a:pt x="12491" y="1461"/>
                  <a:pt x="11422" y="1753"/>
                  <a:pt x="10714" y="1947"/>
                </a:cubicBezTo>
                <a:cubicBezTo>
                  <a:pt x="10428" y="2026"/>
                  <a:pt x="10202" y="2088"/>
                  <a:pt x="10041" y="2125"/>
                </a:cubicBezTo>
                <a:cubicBezTo>
                  <a:pt x="9857" y="2167"/>
                  <a:pt x="9673" y="2189"/>
                  <a:pt x="9479" y="2189"/>
                </a:cubicBezTo>
                <a:cubicBezTo>
                  <a:pt x="8987" y="2189"/>
                  <a:pt x="8529" y="2057"/>
                  <a:pt x="8042" y="1916"/>
                </a:cubicBezTo>
                <a:cubicBezTo>
                  <a:pt x="7537" y="1771"/>
                  <a:pt x="7015" y="1619"/>
                  <a:pt x="6436" y="1619"/>
                </a:cubicBezTo>
                <a:cubicBezTo>
                  <a:pt x="5579" y="1619"/>
                  <a:pt x="4186" y="2495"/>
                  <a:pt x="3184" y="4169"/>
                </a:cubicBezTo>
                <a:cubicBezTo>
                  <a:pt x="2329" y="5598"/>
                  <a:pt x="1882" y="7412"/>
                  <a:pt x="1890" y="9415"/>
                </a:cubicBezTo>
                <a:cubicBezTo>
                  <a:pt x="1901" y="12167"/>
                  <a:pt x="1661" y="13813"/>
                  <a:pt x="1459" y="14708"/>
                </a:cubicBezTo>
                <a:cubicBezTo>
                  <a:pt x="1254" y="15614"/>
                  <a:pt x="1044" y="15954"/>
                  <a:pt x="1016" y="15996"/>
                </a:cubicBezTo>
                <a:cubicBezTo>
                  <a:pt x="932" y="16069"/>
                  <a:pt x="-42" y="16975"/>
                  <a:pt x="2" y="19269"/>
                </a:cubicBezTo>
                <a:lnTo>
                  <a:pt x="4" y="19389"/>
                </a:lnTo>
                <a:lnTo>
                  <a:pt x="67" y="19330"/>
                </a:lnTo>
                <a:cubicBezTo>
                  <a:pt x="884" y="18565"/>
                  <a:pt x="1328" y="17555"/>
                  <a:pt x="1388" y="16332"/>
                </a:cubicBezTo>
                <a:cubicBezTo>
                  <a:pt x="1894" y="15091"/>
                  <a:pt x="2152" y="13282"/>
                  <a:pt x="2279" y="11979"/>
                </a:cubicBezTo>
                <a:cubicBezTo>
                  <a:pt x="2347" y="11281"/>
                  <a:pt x="2384" y="10649"/>
                  <a:pt x="2406" y="10188"/>
                </a:cubicBezTo>
                <a:cubicBezTo>
                  <a:pt x="2503" y="11310"/>
                  <a:pt x="2720" y="13323"/>
                  <a:pt x="3055" y="13904"/>
                </a:cubicBezTo>
                <a:cubicBezTo>
                  <a:pt x="3461" y="14609"/>
                  <a:pt x="3157" y="16070"/>
                  <a:pt x="3115" y="16260"/>
                </a:cubicBezTo>
                <a:cubicBezTo>
                  <a:pt x="3009" y="16382"/>
                  <a:pt x="2209" y="17329"/>
                  <a:pt x="1420" y="19041"/>
                </a:cubicBezTo>
                <a:lnTo>
                  <a:pt x="1407" y="19072"/>
                </a:lnTo>
                <a:lnTo>
                  <a:pt x="1412" y="19105"/>
                </a:lnTo>
                <a:cubicBezTo>
                  <a:pt x="1771" y="21292"/>
                  <a:pt x="2594" y="21528"/>
                  <a:pt x="2931" y="21528"/>
                </a:cubicBezTo>
                <a:cubicBezTo>
                  <a:pt x="3043" y="21528"/>
                  <a:pt x="3114" y="21504"/>
                  <a:pt x="3117" y="21503"/>
                </a:cubicBezTo>
                <a:lnTo>
                  <a:pt x="3152" y="21492"/>
                </a:lnTo>
                <a:lnTo>
                  <a:pt x="3152" y="21433"/>
                </a:lnTo>
                <a:cubicBezTo>
                  <a:pt x="3152" y="21105"/>
                  <a:pt x="3201" y="19419"/>
                  <a:pt x="4166" y="18107"/>
                </a:cubicBezTo>
                <a:lnTo>
                  <a:pt x="4456" y="21597"/>
                </a:lnTo>
                <a:lnTo>
                  <a:pt x="6800" y="21597"/>
                </a:lnTo>
                <a:lnTo>
                  <a:pt x="6800" y="21525"/>
                </a:lnTo>
                <a:cubicBezTo>
                  <a:pt x="6800" y="21501"/>
                  <a:pt x="6793" y="20923"/>
                  <a:pt x="6439" y="20474"/>
                </a:cubicBezTo>
                <a:cubicBezTo>
                  <a:pt x="6092" y="20032"/>
                  <a:pt x="5949" y="19678"/>
                  <a:pt x="5871" y="19072"/>
                </a:cubicBezTo>
                <a:cubicBezTo>
                  <a:pt x="5812" y="18612"/>
                  <a:pt x="5688" y="17204"/>
                  <a:pt x="5665" y="16001"/>
                </a:cubicBezTo>
                <a:cubicBezTo>
                  <a:pt x="6112" y="15641"/>
                  <a:pt x="6437" y="15092"/>
                  <a:pt x="6629" y="14363"/>
                </a:cubicBezTo>
                <a:cubicBezTo>
                  <a:pt x="6881" y="14646"/>
                  <a:pt x="7251" y="14788"/>
                  <a:pt x="7729" y="14788"/>
                </a:cubicBezTo>
                <a:cubicBezTo>
                  <a:pt x="8608" y="14788"/>
                  <a:pt x="9641" y="14299"/>
                  <a:pt x="10064" y="13940"/>
                </a:cubicBezTo>
                <a:cubicBezTo>
                  <a:pt x="10159" y="14302"/>
                  <a:pt x="10227" y="15165"/>
                  <a:pt x="10230" y="16098"/>
                </a:cubicBezTo>
                <a:cubicBezTo>
                  <a:pt x="10234" y="17260"/>
                  <a:pt x="10143" y="18266"/>
                  <a:pt x="9978" y="18863"/>
                </a:cubicBezTo>
                <a:cubicBezTo>
                  <a:pt x="9755" y="19677"/>
                  <a:pt x="9750" y="19977"/>
                  <a:pt x="9749" y="20156"/>
                </a:cubicBezTo>
                <a:cubicBezTo>
                  <a:pt x="9748" y="20273"/>
                  <a:pt x="9749" y="20312"/>
                  <a:pt x="9682" y="20432"/>
                </a:cubicBezTo>
                <a:cubicBezTo>
                  <a:pt x="9504" y="20749"/>
                  <a:pt x="9514" y="21496"/>
                  <a:pt x="9514" y="21528"/>
                </a:cubicBezTo>
                <a:lnTo>
                  <a:pt x="9516" y="21597"/>
                </a:lnTo>
                <a:lnTo>
                  <a:pt x="11467" y="21600"/>
                </a:lnTo>
                <a:lnTo>
                  <a:pt x="11467" y="21528"/>
                </a:lnTo>
                <a:cubicBezTo>
                  <a:pt x="11467" y="20987"/>
                  <a:pt x="11405" y="20834"/>
                  <a:pt x="11350" y="20699"/>
                </a:cubicBezTo>
                <a:cubicBezTo>
                  <a:pt x="11325" y="20637"/>
                  <a:pt x="11302" y="20583"/>
                  <a:pt x="11289" y="20490"/>
                </a:cubicBezTo>
                <a:cubicBezTo>
                  <a:pt x="11276" y="20397"/>
                  <a:pt x="11292" y="20363"/>
                  <a:pt x="11338" y="20268"/>
                </a:cubicBezTo>
                <a:cubicBezTo>
                  <a:pt x="11409" y="20121"/>
                  <a:pt x="11527" y="19876"/>
                  <a:pt x="11615" y="19175"/>
                </a:cubicBezTo>
                <a:cubicBezTo>
                  <a:pt x="11740" y="18175"/>
                  <a:pt x="12704" y="13788"/>
                  <a:pt x="12942" y="12711"/>
                </a:cubicBezTo>
                <a:cubicBezTo>
                  <a:pt x="13011" y="13181"/>
                  <a:pt x="13218" y="14235"/>
                  <a:pt x="13791" y="15356"/>
                </a:cubicBezTo>
                <a:cubicBezTo>
                  <a:pt x="14267" y="16288"/>
                  <a:pt x="15238" y="19597"/>
                  <a:pt x="15118" y="20067"/>
                </a:cubicBezTo>
                <a:cubicBezTo>
                  <a:pt x="14972" y="20642"/>
                  <a:pt x="14981" y="21169"/>
                  <a:pt x="14984" y="21394"/>
                </a:cubicBezTo>
                <a:cubicBezTo>
                  <a:pt x="14985" y="21419"/>
                  <a:pt x="14984" y="21442"/>
                  <a:pt x="14984" y="21458"/>
                </a:cubicBezTo>
                <a:lnTo>
                  <a:pt x="14984" y="21528"/>
                </a:lnTo>
                <a:lnTo>
                  <a:pt x="17219" y="21528"/>
                </a:lnTo>
                <a:lnTo>
                  <a:pt x="17217" y="21453"/>
                </a:lnTo>
                <a:cubicBezTo>
                  <a:pt x="17195" y="20749"/>
                  <a:pt x="16985" y="20386"/>
                  <a:pt x="16798" y="20065"/>
                </a:cubicBezTo>
                <a:cubicBezTo>
                  <a:pt x="16646" y="19801"/>
                  <a:pt x="16514" y="19572"/>
                  <a:pt x="16493" y="19200"/>
                </a:cubicBezTo>
                <a:cubicBezTo>
                  <a:pt x="16405" y="17646"/>
                  <a:pt x="15778" y="12582"/>
                  <a:pt x="15340" y="11398"/>
                </a:cubicBezTo>
                <a:cubicBezTo>
                  <a:pt x="15049" y="10613"/>
                  <a:pt x="15087" y="10256"/>
                  <a:pt x="15135" y="10113"/>
                </a:cubicBezTo>
                <a:cubicBezTo>
                  <a:pt x="15180" y="9979"/>
                  <a:pt x="15256" y="9963"/>
                  <a:pt x="15286" y="9963"/>
                </a:cubicBezTo>
                <a:cubicBezTo>
                  <a:pt x="15295" y="9963"/>
                  <a:pt x="15303" y="9966"/>
                  <a:pt x="15311" y="9968"/>
                </a:cubicBezTo>
                <a:cubicBezTo>
                  <a:pt x="15380" y="9986"/>
                  <a:pt x="15477" y="10112"/>
                  <a:pt x="15571" y="10235"/>
                </a:cubicBezTo>
                <a:cubicBezTo>
                  <a:pt x="15685" y="10386"/>
                  <a:pt x="15793" y="10530"/>
                  <a:pt x="15886" y="10530"/>
                </a:cubicBezTo>
                <a:cubicBezTo>
                  <a:pt x="15918" y="10530"/>
                  <a:pt x="15945" y="10512"/>
                  <a:pt x="15968" y="10480"/>
                </a:cubicBezTo>
                <a:cubicBezTo>
                  <a:pt x="16162" y="10219"/>
                  <a:pt x="16190" y="9623"/>
                  <a:pt x="16193" y="9429"/>
                </a:cubicBezTo>
                <a:lnTo>
                  <a:pt x="16600" y="9306"/>
                </a:lnTo>
                <a:cubicBezTo>
                  <a:pt x="16632" y="9560"/>
                  <a:pt x="16788" y="10333"/>
                  <a:pt x="17524" y="10333"/>
                </a:cubicBezTo>
                <a:cubicBezTo>
                  <a:pt x="17552" y="10333"/>
                  <a:pt x="17581" y="10332"/>
                  <a:pt x="17611" y="10330"/>
                </a:cubicBezTo>
                <a:cubicBezTo>
                  <a:pt x="17626" y="10329"/>
                  <a:pt x="17641" y="10327"/>
                  <a:pt x="17655" y="10327"/>
                </a:cubicBezTo>
                <a:cubicBezTo>
                  <a:pt x="18503" y="10327"/>
                  <a:pt x="18567" y="12404"/>
                  <a:pt x="18567" y="15573"/>
                </a:cubicBezTo>
                <a:cubicBezTo>
                  <a:pt x="18567" y="18685"/>
                  <a:pt x="20536" y="19896"/>
                  <a:pt x="20765" y="20026"/>
                </a:cubicBezTo>
                <a:cubicBezTo>
                  <a:pt x="20783" y="20104"/>
                  <a:pt x="20837" y="20278"/>
                  <a:pt x="20978" y="20398"/>
                </a:cubicBezTo>
                <a:cubicBezTo>
                  <a:pt x="21005" y="20422"/>
                  <a:pt x="21034" y="20432"/>
                  <a:pt x="21063" y="20432"/>
                </a:cubicBezTo>
                <a:cubicBezTo>
                  <a:pt x="21111" y="20432"/>
                  <a:pt x="21151" y="20398"/>
                  <a:pt x="21170" y="20340"/>
                </a:cubicBezTo>
                <a:cubicBezTo>
                  <a:pt x="21186" y="20295"/>
                  <a:pt x="21196" y="20217"/>
                  <a:pt x="21155" y="20106"/>
                </a:cubicBezTo>
                <a:cubicBezTo>
                  <a:pt x="21138" y="20060"/>
                  <a:pt x="21140" y="20010"/>
                  <a:pt x="21157" y="19959"/>
                </a:cubicBezTo>
                <a:cubicBezTo>
                  <a:pt x="21183" y="19884"/>
                  <a:pt x="21240" y="19825"/>
                  <a:pt x="21288" y="19825"/>
                </a:cubicBezTo>
                <a:cubicBezTo>
                  <a:pt x="21303" y="19826"/>
                  <a:pt x="21316" y="19830"/>
                  <a:pt x="21326" y="19842"/>
                </a:cubicBezTo>
                <a:cubicBezTo>
                  <a:pt x="21351" y="19871"/>
                  <a:pt x="21385" y="19887"/>
                  <a:pt x="21420" y="19887"/>
                </a:cubicBezTo>
                <a:cubicBezTo>
                  <a:pt x="21474" y="19887"/>
                  <a:pt x="21517" y="19852"/>
                  <a:pt x="21536" y="19789"/>
                </a:cubicBezTo>
                <a:cubicBezTo>
                  <a:pt x="21558" y="19717"/>
                  <a:pt x="21547" y="19628"/>
                  <a:pt x="21502" y="19525"/>
                </a:cubicBezTo>
                <a:cubicBezTo>
                  <a:pt x="21392" y="19275"/>
                  <a:pt x="21249" y="19222"/>
                  <a:pt x="21149" y="19222"/>
                </a:cubicBezTo>
                <a:cubicBezTo>
                  <a:pt x="21106" y="19222"/>
                  <a:pt x="21070" y="19231"/>
                  <a:pt x="21050" y="19239"/>
                </a:cubicBezTo>
                <a:cubicBezTo>
                  <a:pt x="20893" y="19069"/>
                  <a:pt x="19596" y="17591"/>
                  <a:pt x="19740" y="15386"/>
                </a:cubicBezTo>
                <a:cubicBezTo>
                  <a:pt x="20143" y="9240"/>
                  <a:pt x="19594" y="7336"/>
                  <a:pt x="19360" y="6522"/>
                </a:cubicBezTo>
                <a:cubicBezTo>
                  <a:pt x="19140" y="5757"/>
                  <a:pt x="19051" y="5025"/>
                  <a:pt x="18973" y="4378"/>
                </a:cubicBezTo>
                <a:cubicBezTo>
                  <a:pt x="18864" y="3487"/>
                  <a:pt x="18771" y="2716"/>
                  <a:pt x="18379" y="2172"/>
                </a:cubicBezTo>
                <a:cubicBezTo>
                  <a:pt x="17921" y="1536"/>
                  <a:pt x="17101" y="1180"/>
                  <a:pt x="15943" y="1113"/>
                </a:cubicBezTo>
                <a:cubicBezTo>
                  <a:pt x="15874" y="798"/>
                  <a:pt x="15655" y="0"/>
                  <a:pt x="1520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42" name="닭"/>
          <p:cNvSpPr/>
          <p:nvPr/>
        </p:nvSpPr>
        <p:spPr>
          <a:xfrm>
            <a:off x="6059013" y="3185883"/>
            <a:ext cx="705097" cy="691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4" h="21298" extrusionOk="0">
                <a:moveTo>
                  <a:pt x="18064" y="0"/>
                </a:moveTo>
                <a:cubicBezTo>
                  <a:pt x="18290" y="263"/>
                  <a:pt x="18209" y="645"/>
                  <a:pt x="18209" y="645"/>
                </a:cubicBezTo>
                <a:cubicBezTo>
                  <a:pt x="18209" y="645"/>
                  <a:pt x="17841" y="587"/>
                  <a:pt x="17677" y="901"/>
                </a:cubicBezTo>
                <a:cubicBezTo>
                  <a:pt x="17580" y="1088"/>
                  <a:pt x="17749" y="1382"/>
                  <a:pt x="17749" y="1407"/>
                </a:cubicBezTo>
                <a:cubicBezTo>
                  <a:pt x="17749" y="1407"/>
                  <a:pt x="16463" y="980"/>
                  <a:pt x="14543" y="4331"/>
                </a:cubicBezTo>
                <a:cubicBezTo>
                  <a:pt x="13311" y="6482"/>
                  <a:pt x="9709" y="8157"/>
                  <a:pt x="7468" y="7215"/>
                </a:cubicBezTo>
                <a:cubicBezTo>
                  <a:pt x="4923" y="6146"/>
                  <a:pt x="3553" y="7082"/>
                  <a:pt x="3553" y="7082"/>
                </a:cubicBezTo>
                <a:cubicBezTo>
                  <a:pt x="3553" y="7082"/>
                  <a:pt x="2208" y="5229"/>
                  <a:pt x="525" y="5170"/>
                </a:cubicBezTo>
                <a:cubicBezTo>
                  <a:pt x="65" y="5154"/>
                  <a:pt x="-163" y="6880"/>
                  <a:pt x="132" y="8355"/>
                </a:cubicBezTo>
                <a:cubicBezTo>
                  <a:pt x="721" y="11305"/>
                  <a:pt x="2205" y="12619"/>
                  <a:pt x="3134" y="13320"/>
                </a:cubicBezTo>
                <a:cubicBezTo>
                  <a:pt x="3760" y="16399"/>
                  <a:pt x="5387" y="16782"/>
                  <a:pt x="6417" y="16790"/>
                </a:cubicBezTo>
                <a:lnTo>
                  <a:pt x="6848" y="19903"/>
                </a:lnTo>
                <a:cubicBezTo>
                  <a:pt x="6809" y="20390"/>
                  <a:pt x="6207" y="20553"/>
                  <a:pt x="5830" y="20553"/>
                </a:cubicBezTo>
                <a:cubicBezTo>
                  <a:pt x="5454" y="20553"/>
                  <a:pt x="5166" y="21223"/>
                  <a:pt x="5166" y="21223"/>
                </a:cubicBezTo>
                <a:cubicBezTo>
                  <a:pt x="5166" y="21223"/>
                  <a:pt x="5404" y="21134"/>
                  <a:pt x="5589" y="21081"/>
                </a:cubicBezTo>
                <a:cubicBezTo>
                  <a:pt x="5589" y="21081"/>
                  <a:pt x="5855" y="21569"/>
                  <a:pt x="6592" y="21073"/>
                </a:cubicBezTo>
                <a:cubicBezTo>
                  <a:pt x="6750" y="20966"/>
                  <a:pt x="6886" y="20896"/>
                  <a:pt x="6980" y="20853"/>
                </a:cubicBezTo>
                <a:lnTo>
                  <a:pt x="6982" y="20866"/>
                </a:lnTo>
                <a:cubicBezTo>
                  <a:pt x="6982" y="20866"/>
                  <a:pt x="7300" y="21098"/>
                  <a:pt x="7793" y="21230"/>
                </a:cubicBezTo>
                <a:cubicBezTo>
                  <a:pt x="8016" y="21289"/>
                  <a:pt x="9067" y="21404"/>
                  <a:pt x="9324" y="21071"/>
                </a:cubicBezTo>
                <a:lnTo>
                  <a:pt x="9911" y="21223"/>
                </a:lnTo>
                <a:cubicBezTo>
                  <a:pt x="9992" y="20698"/>
                  <a:pt x="9710" y="20460"/>
                  <a:pt x="9258" y="20495"/>
                </a:cubicBezTo>
                <a:cubicBezTo>
                  <a:pt x="8753" y="20533"/>
                  <a:pt x="7985" y="20378"/>
                  <a:pt x="7740" y="19904"/>
                </a:cubicBezTo>
                <a:cubicBezTo>
                  <a:pt x="7740" y="19904"/>
                  <a:pt x="7387" y="17901"/>
                  <a:pt x="7185" y="16757"/>
                </a:cubicBezTo>
                <a:cubicBezTo>
                  <a:pt x="8646" y="16729"/>
                  <a:pt x="9666" y="17460"/>
                  <a:pt x="10174" y="17939"/>
                </a:cubicBezTo>
                <a:lnTo>
                  <a:pt x="11751" y="20090"/>
                </a:lnTo>
                <a:cubicBezTo>
                  <a:pt x="11884" y="20577"/>
                  <a:pt x="11397" y="20553"/>
                  <a:pt x="11004" y="20553"/>
                </a:cubicBezTo>
                <a:cubicBezTo>
                  <a:pt x="10611" y="20553"/>
                  <a:pt x="10549" y="21223"/>
                  <a:pt x="10549" y="21223"/>
                </a:cubicBezTo>
                <a:cubicBezTo>
                  <a:pt x="10549" y="21223"/>
                  <a:pt x="10766" y="21134"/>
                  <a:pt x="10941" y="21081"/>
                </a:cubicBezTo>
                <a:cubicBezTo>
                  <a:pt x="10941" y="21081"/>
                  <a:pt x="11393" y="21571"/>
                  <a:pt x="11986" y="21075"/>
                </a:cubicBezTo>
                <a:cubicBezTo>
                  <a:pt x="12112" y="20969"/>
                  <a:pt x="12228" y="20898"/>
                  <a:pt x="12310" y="20854"/>
                </a:cubicBezTo>
                <a:lnTo>
                  <a:pt x="12320" y="20866"/>
                </a:lnTo>
                <a:cubicBezTo>
                  <a:pt x="12320" y="20866"/>
                  <a:pt x="12734" y="21098"/>
                  <a:pt x="13295" y="21230"/>
                </a:cubicBezTo>
                <a:cubicBezTo>
                  <a:pt x="13549" y="21289"/>
                  <a:pt x="14688" y="21404"/>
                  <a:pt x="14838" y="21071"/>
                </a:cubicBezTo>
                <a:lnTo>
                  <a:pt x="15505" y="21223"/>
                </a:lnTo>
                <a:cubicBezTo>
                  <a:pt x="15401" y="20698"/>
                  <a:pt x="15023" y="20460"/>
                  <a:pt x="14563" y="20495"/>
                </a:cubicBezTo>
                <a:cubicBezTo>
                  <a:pt x="14050" y="20533"/>
                  <a:pt x="13193" y="20380"/>
                  <a:pt x="12767" y="19906"/>
                </a:cubicBezTo>
                <a:cubicBezTo>
                  <a:pt x="12767" y="19906"/>
                  <a:pt x="11819" y="18838"/>
                  <a:pt x="11097" y="18008"/>
                </a:cubicBezTo>
                <a:cubicBezTo>
                  <a:pt x="11799" y="17510"/>
                  <a:pt x="12976" y="16416"/>
                  <a:pt x="13462" y="14456"/>
                </a:cubicBezTo>
                <a:cubicBezTo>
                  <a:pt x="16508" y="13283"/>
                  <a:pt x="17883" y="8623"/>
                  <a:pt x="18309" y="5658"/>
                </a:cubicBezTo>
                <a:cubicBezTo>
                  <a:pt x="18309" y="5658"/>
                  <a:pt x="19558" y="5518"/>
                  <a:pt x="19497" y="3917"/>
                </a:cubicBezTo>
                <a:cubicBezTo>
                  <a:pt x="20223" y="3709"/>
                  <a:pt x="20739" y="3952"/>
                  <a:pt x="21190" y="4073"/>
                </a:cubicBezTo>
                <a:cubicBezTo>
                  <a:pt x="21437" y="3297"/>
                  <a:pt x="20242" y="3039"/>
                  <a:pt x="20223" y="2451"/>
                </a:cubicBezTo>
                <a:cubicBezTo>
                  <a:pt x="20407" y="1484"/>
                  <a:pt x="19635" y="-29"/>
                  <a:pt x="18064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43" name="카…"/>
          <p:cNvSpPr/>
          <p:nvPr/>
        </p:nvSpPr>
        <p:spPr>
          <a:xfrm>
            <a:off x="3257752" y="1733042"/>
            <a:ext cx="311768" cy="1119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1000"/>
            </a:pPr>
            <a:r>
              <a:t>카</a:t>
            </a:r>
          </a:p>
          <a:p>
            <a:pPr algn="ctr">
              <a:defRPr sz="1000"/>
            </a:pPr>
            <a:r>
              <a:t>테</a:t>
            </a:r>
          </a:p>
          <a:p>
            <a:pPr algn="ctr">
              <a:defRPr sz="1000"/>
            </a:pPr>
            <a:r>
              <a:t>고</a:t>
            </a:r>
          </a:p>
          <a:p>
            <a:pPr algn="ctr">
              <a:defRPr sz="1000"/>
            </a:pPr>
            <a:r>
              <a:t>리 </a:t>
            </a:r>
          </a:p>
          <a:p>
            <a:pPr algn="ctr">
              <a:defRPr sz="1000"/>
            </a:pPr>
            <a:r>
              <a:t>1</a:t>
            </a:r>
          </a:p>
        </p:txBody>
      </p:sp>
      <p:sp>
        <p:nvSpPr>
          <p:cNvPr id="2144" name="카…"/>
          <p:cNvSpPr/>
          <p:nvPr/>
        </p:nvSpPr>
        <p:spPr>
          <a:xfrm>
            <a:off x="3257752" y="2956274"/>
            <a:ext cx="311768" cy="1119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1000"/>
            </a:pPr>
            <a:r>
              <a:t>카</a:t>
            </a:r>
          </a:p>
          <a:p>
            <a:pPr algn="ctr">
              <a:defRPr sz="1000"/>
            </a:pPr>
            <a:r>
              <a:t>테</a:t>
            </a:r>
          </a:p>
          <a:p>
            <a:pPr algn="ctr">
              <a:defRPr sz="1000"/>
            </a:pPr>
            <a:r>
              <a:t>고</a:t>
            </a:r>
          </a:p>
          <a:p>
            <a:pPr algn="ctr">
              <a:defRPr sz="1000"/>
            </a:pPr>
            <a:r>
              <a:t>리 </a:t>
            </a:r>
          </a:p>
          <a:p>
            <a:pPr algn="ctr">
              <a:defRPr sz="1000"/>
            </a:pPr>
            <a:r>
              <a:t>2</a:t>
            </a:r>
          </a:p>
        </p:txBody>
      </p:sp>
      <p:sp>
        <p:nvSpPr>
          <p:cNvPr id="2145" name="카…"/>
          <p:cNvSpPr/>
          <p:nvPr/>
        </p:nvSpPr>
        <p:spPr>
          <a:xfrm>
            <a:off x="3257752" y="4175711"/>
            <a:ext cx="311768" cy="1119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1000"/>
            </a:pPr>
            <a:r>
              <a:t>카</a:t>
            </a:r>
          </a:p>
          <a:p>
            <a:pPr algn="ctr">
              <a:defRPr sz="1000"/>
            </a:pPr>
            <a:r>
              <a:t>테</a:t>
            </a:r>
          </a:p>
          <a:p>
            <a:pPr algn="ctr">
              <a:defRPr sz="1000"/>
            </a:pPr>
            <a:r>
              <a:t>고</a:t>
            </a:r>
          </a:p>
          <a:p>
            <a:pPr algn="ctr">
              <a:defRPr sz="1000"/>
            </a:pPr>
            <a:r>
              <a:t>리 </a:t>
            </a:r>
          </a:p>
          <a:p>
            <a:pPr algn="ctr">
              <a:defRPr sz="1000"/>
            </a:pPr>
            <a:r>
              <a:t>3</a:t>
            </a:r>
          </a:p>
        </p:txBody>
      </p:sp>
      <p:sp>
        <p:nvSpPr>
          <p:cNvPr id="2146" name="Drag 영역"/>
          <p:cNvSpPr/>
          <p:nvPr/>
        </p:nvSpPr>
        <p:spPr>
          <a:xfrm>
            <a:off x="8467291" y="1630125"/>
            <a:ext cx="785948" cy="23774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 b="1"/>
            </a:lvl1pPr>
          </a:lstStyle>
          <a:p>
            <a:r>
              <a:t>Drag 영역</a:t>
            </a:r>
          </a:p>
        </p:txBody>
      </p:sp>
      <p:sp>
        <p:nvSpPr>
          <p:cNvPr id="2147" name="뿔 달린 사슴"/>
          <p:cNvSpPr/>
          <p:nvPr/>
        </p:nvSpPr>
        <p:spPr>
          <a:xfrm>
            <a:off x="7607311" y="2059655"/>
            <a:ext cx="661442" cy="663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8" h="21598" extrusionOk="0">
                <a:moveTo>
                  <a:pt x="16552" y="0"/>
                </a:moveTo>
                <a:cubicBezTo>
                  <a:pt x="16514" y="2"/>
                  <a:pt x="16454" y="64"/>
                  <a:pt x="16398" y="180"/>
                </a:cubicBezTo>
                <a:cubicBezTo>
                  <a:pt x="16285" y="412"/>
                  <a:pt x="16000" y="990"/>
                  <a:pt x="16113" y="2301"/>
                </a:cubicBezTo>
                <a:cubicBezTo>
                  <a:pt x="16123" y="2517"/>
                  <a:pt x="15839" y="2889"/>
                  <a:pt x="15630" y="2662"/>
                </a:cubicBezTo>
                <a:cubicBezTo>
                  <a:pt x="15469" y="2489"/>
                  <a:pt x="15051" y="2014"/>
                  <a:pt x="14901" y="1210"/>
                </a:cubicBezTo>
                <a:cubicBezTo>
                  <a:pt x="14852" y="952"/>
                  <a:pt x="14755" y="1006"/>
                  <a:pt x="14745" y="1205"/>
                </a:cubicBezTo>
                <a:cubicBezTo>
                  <a:pt x="14734" y="1470"/>
                  <a:pt x="14568" y="2258"/>
                  <a:pt x="15791" y="3601"/>
                </a:cubicBezTo>
                <a:cubicBezTo>
                  <a:pt x="15887" y="4033"/>
                  <a:pt x="15994" y="4259"/>
                  <a:pt x="16257" y="4545"/>
                </a:cubicBezTo>
                <a:cubicBezTo>
                  <a:pt x="16037" y="4416"/>
                  <a:pt x="15834" y="4313"/>
                  <a:pt x="15673" y="4254"/>
                </a:cubicBezTo>
                <a:cubicBezTo>
                  <a:pt x="14874" y="3957"/>
                  <a:pt x="15044" y="4600"/>
                  <a:pt x="15559" y="5209"/>
                </a:cubicBezTo>
                <a:cubicBezTo>
                  <a:pt x="15876" y="5587"/>
                  <a:pt x="16263" y="5727"/>
                  <a:pt x="16591" y="5840"/>
                </a:cubicBezTo>
                <a:cubicBezTo>
                  <a:pt x="15705" y="6660"/>
                  <a:pt x="14445" y="8284"/>
                  <a:pt x="13742" y="8451"/>
                </a:cubicBezTo>
                <a:cubicBezTo>
                  <a:pt x="12803" y="8678"/>
                  <a:pt x="12561" y="8380"/>
                  <a:pt x="11740" y="8386"/>
                </a:cubicBezTo>
                <a:cubicBezTo>
                  <a:pt x="10785" y="8391"/>
                  <a:pt x="10603" y="8554"/>
                  <a:pt x="9621" y="8748"/>
                </a:cubicBezTo>
                <a:cubicBezTo>
                  <a:pt x="8827" y="8910"/>
                  <a:pt x="6906" y="8909"/>
                  <a:pt x="4314" y="8731"/>
                </a:cubicBezTo>
                <a:cubicBezTo>
                  <a:pt x="1733" y="8553"/>
                  <a:pt x="435" y="9886"/>
                  <a:pt x="156" y="11618"/>
                </a:cubicBezTo>
                <a:cubicBezTo>
                  <a:pt x="140" y="11709"/>
                  <a:pt x="183" y="11802"/>
                  <a:pt x="263" y="11850"/>
                </a:cubicBezTo>
                <a:cubicBezTo>
                  <a:pt x="403" y="11931"/>
                  <a:pt x="543" y="12001"/>
                  <a:pt x="683" y="12066"/>
                </a:cubicBezTo>
                <a:cubicBezTo>
                  <a:pt x="763" y="12854"/>
                  <a:pt x="1369" y="13403"/>
                  <a:pt x="1922" y="13754"/>
                </a:cubicBezTo>
                <a:cubicBezTo>
                  <a:pt x="1911" y="15275"/>
                  <a:pt x="885" y="15814"/>
                  <a:pt x="483" y="15965"/>
                </a:cubicBezTo>
                <a:cubicBezTo>
                  <a:pt x="386" y="16003"/>
                  <a:pt x="329" y="16096"/>
                  <a:pt x="329" y="16198"/>
                </a:cubicBezTo>
                <a:cubicBezTo>
                  <a:pt x="339" y="16786"/>
                  <a:pt x="345" y="18706"/>
                  <a:pt x="7" y="20411"/>
                </a:cubicBezTo>
                <a:cubicBezTo>
                  <a:pt x="-20" y="20546"/>
                  <a:pt x="34" y="20687"/>
                  <a:pt x="141" y="20774"/>
                </a:cubicBezTo>
                <a:cubicBezTo>
                  <a:pt x="377" y="20952"/>
                  <a:pt x="559" y="21243"/>
                  <a:pt x="656" y="21426"/>
                </a:cubicBezTo>
                <a:cubicBezTo>
                  <a:pt x="709" y="21529"/>
                  <a:pt x="816" y="21593"/>
                  <a:pt x="934" y="21593"/>
                </a:cubicBezTo>
                <a:lnTo>
                  <a:pt x="1761" y="21593"/>
                </a:lnTo>
                <a:cubicBezTo>
                  <a:pt x="1809" y="21593"/>
                  <a:pt x="1846" y="21550"/>
                  <a:pt x="1846" y="21502"/>
                </a:cubicBezTo>
                <a:cubicBezTo>
                  <a:pt x="1803" y="21006"/>
                  <a:pt x="1427" y="20714"/>
                  <a:pt x="1207" y="20585"/>
                </a:cubicBezTo>
                <a:cubicBezTo>
                  <a:pt x="1089" y="20515"/>
                  <a:pt x="1005" y="20401"/>
                  <a:pt x="973" y="20271"/>
                </a:cubicBezTo>
                <a:cubicBezTo>
                  <a:pt x="876" y="19894"/>
                  <a:pt x="736" y="19079"/>
                  <a:pt x="951" y="17946"/>
                </a:cubicBezTo>
                <a:cubicBezTo>
                  <a:pt x="1144" y="16938"/>
                  <a:pt x="2110" y="16392"/>
                  <a:pt x="2797" y="16127"/>
                </a:cubicBezTo>
                <a:cubicBezTo>
                  <a:pt x="2695" y="16483"/>
                  <a:pt x="2597" y="16765"/>
                  <a:pt x="2544" y="16916"/>
                </a:cubicBezTo>
                <a:cubicBezTo>
                  <a:pt x="2517" y="16997"/>
                  <a:pt x="2516" y="17089"/>
                  <a:pt x="2549" y="17164"/>
                </a:cubicBezTo>
                <a:cubicBezTo>
                  <a:pt x="2720" y="17574"/>
                  <a:pt x="3237" y="18950"/>
                  <a:pt x="3280" y="20617"/>
                </a:cubicBezTo>
                <a:cubicBezTo>
                  <a:pt x="3285" y="20741"/>
                  <a:pt x="3348" y="20859"/>
                  <a:pt x="3456" y="20919"/>
                </a:cubicBezTo>
                <a:cubicBezTo>
                  <a:pt x="3719" y="21075"/>
                  <a:pt x="3912" y="21312"/>
                  <a:pt x="4014" y="21458"/>
                </a:cubicBezTo>
                <a:cubicBezTo>
                  <a:pt x="4073" y="21544"/>
                  <a:pt x="4170" y="21593"/>
                  <a:pt x="4277" y="21593"/>
                </a:cubicBezTo>
                <a:lnTo>
                  <a:pt x="5104" y="21593"/>
                </a:lnTo>
                <a:cubicBezTo>
                  <a:pt x="5163" y="21593"/>
                  <a:pt x="5200" y="21539"/>
                  <a:pt x="5184" y="21485"/>
                </a:cubicBezTo>
                <a:cubicBezTo>
                  <a:pt x="5029" y="21016"/>
                  <a:pt x="4615" y="20729"/>
                  <a:pt x="4363" y="20600"/>
                </a:cubicBezTo>
                <a:cubicBezTo>
                  <a:pt x="4229" y="20530"/>
                  <a:pt x="4127" y="20400"/>
                  <a:pt x="4095" y="20249"/>
                </a:cubicBezTo>
                <a:cubicBezTo>
                  <a:pt x="3960" y="19640"/>
                  <a:pt x="3659" y="18043"/>
                  <a:pt x="3836" y="16797"/>
                </a:cubicBezTo>
                <a:cubicBezTo>
                  <a:pt x="3933" y="16111"/>
                  <a:pt x="4754" y="15238"/>
                  <a:pt x="5382" y="14655"/>
                </a:cubicBezTo>
                <a:cubicBezTo>
                  <a:pt x="6702" y="15012"/>
                  <a:pt x="8736" y="15336"/>
                  <a:pt x="11306" y="15028"/>
                </a:cubicBezTo>
                <a:cubicBezTo>
                  <a:pt x="11622" y="18362"/>
                  <a:pt x="11059" y="19780"/>
                  <a:pt x="10872" y="20146"/>
                </a:cubicBezTo>
                <a:cubicBezTo>
                  <a:pt x="10834" y="20217"/>
                  <a:pt x="10822" y="20299"/>
                  <a:pt x="10833" y="20374"/>
                </a:cubicBezTo>
                <a:lnTo>
                  <a:pt x="10877" y="20649"/>
                </a:lnTo>
                <a:cubicBezTo>
                  <a:pt x="10893" y="20757"/>
                  <a:pt x="10963" y="20855"/>
                  <a:pt x="11059" y="20908"/>
                </a:cubicBezTo>
                <a:cubicBezTo>
                  <a:pt x="11312" y="21060"/>
                  <a:pt x="11493" y="21297"/>
                  <a:pt x="11589" y="21448"/>
                </a:cubicBezTo>
                <a:cubicBezTo>
                  <a:pt x="11648" y="21540"/>
                  <a:pt x="11750" y="21593"/>
                  <a:pt x="11857" y="21593"/>
                </a:cubicBezTo>
                <a:lnTo>
                  <a:pt x="12679" y="21593"/>
                </a:lnTo>
                <a:cubicBezTo>
                  <a:pt x="12733" y="21593"/>
                  <a:pt x="12776" y="21539"/>
                  <a:pt x="12759" y="21490"/>
                </a:cubicBezTo>
                <a:cubicBezTo>
                  <a:pt x="12668" y="21129"/>
                  <a:pt x="12421" y="20881"/>
                  <a:pt x="12201" y="20725"/>
                </a:cubicBezTo>
                <a:cubicBezTo>
                  <a:pt x="12078" y="20638"/>
                  <a:pt x="12002" y="20503"/>
                  <a:pt x="11992" y="20352"/>
                </a:cubicBezTo>
                <a:cubicBezTo>
                  <a:pt x="11831" y="18518"/>
                  <a:pt x="12267" y="16840"/>
                  <a:pt x="12723" y="15654"/>
                </a:cubicBezTo>
                <a:cubicBezTo>
                  <a:pt x="13704" y="18524"/>
                  <a:pt x="13547" y="19790"/>
                  <a:pt x="13467" y="20146"/>
                </a:cubicBezTo>
                <a:cubicBezTo>
                  <a:pt x="13451" y="20222"/>
                  <a:pt x="13457" y="20304"/>
                  <a:pt x="13489" y="20374"/>
                </a:cubicBezTo>
                <a:lnTo>
                  <a:pt x="13635" y="20703"/>
                </a:lnTo>
                <a:cubicBezTo>
                  <a:pt x="13667" y="20784"/>
                  <a:pt x="13731" y="20849"/>
                  <a:pt x="13806" y="20887"/>
                </a:cubicBezTo>
                <a:cubicBezTo>
                  <a:pt x="14149" y="21048"/>
                  <a:pt x="14434" y="21334"/>
                  <a:pt x="14574" y="21490"/>
                </a:cubicBezTo>
                <a:cubicBezTo>
                  <a:pt x="14633" y="21560"/>
                  <a:pt x="14724" y="21598"/>
                  <a:pt x="14815" y="21598"/>
                </a:cubicBezTo>
                <a:lnTo>
                  <a:pt x="15640" y="21598"/>
                </a:lnTo>
                <a:cubicBezTo>
                  <a:pt x="15704" y="21598"/>
                  <a:pt x="15748" y="21529"/>
                  <a:pt x="15715" y="21475"/>
                </a:cubicBezTo>
                <a:cubicBezTo>
                  <a:pt x="15512" y="21097"/>
                  <a:pt x="15169" y="20844"/>
                  <a:pt x="14896" y="20693"/>
                </a:cubicBezTo>
                <a:cubicBezTo>
                  <a:pt x="14794" y="20633"/>
                  <a:pt x="14712" y="20536"/>
                  <a:pt x="14669" y="20423"/>
                </a:cubicBezTo>
                <a:cubicBezTo>
                  <a:pt x="13773" y="17995"/>
                  <a:pt x="14004" y="15825"/>
                  <a:pt x="14240" y="14698"/>
                </a:cubicBezTo>
                <a:cubicBezTo>
                  <a:pt x="14701" y="14514"/>
                  <a:pt x="14878" y="14224"/>
                  <a:pt x="15018" y="13900"/>
                </a:cubicBezTo>
                <a:cubicBezTo>
                  <a:pt x="15249" y="13366"/>
                  <a:pt x="15774" y="13253"/>
                  <a:pt x="15774" y="13253"/>
                </a:cubicBezTo>
                <a:cubicBezTo>
                  <a:pt x="15774" y="13253"/>
                  <a:pt x="15796" y="12492"/>
                  <a:pt x="16284" y="12179"/>
                </a:cubicBezTo>
                <a:cubicBezTo>
                  <a:pt x="17341" y="11510"/>
                  <a:pt x="17766" y="10248"/>
                  <a:pt x="18147" y="9422"/>
                </a:cubicBezTo>
                <a:cubicBezTo>
                  <a:pt x="18318" y="9050"/>
                  <a:pt x="18683" y="8818"/>
                  <a:pt x="19080" y="8829"/>
                </a:cubicBezTo>
                <a:cubicBezTo>
                  <a:pt x="19569" y="8845"/>
                  <a:pt x="20191" y="8866"/>
                  <a:pt x="20507" y="8888"/>
                </a:cubicBezTo>
                <a:cubicBezTo>
                  <a:pt x="21060" y="8920"/>
                  <a:pt x="21066" y="8596"/>
                  <a:pt x="21066" y="8596"/>
                </a:cubicBezTo>
                <a:lnTo>
                  <a:pt x="21312" y="8596"/>
                </a:lnTo>
                <a:cubicBezTo>
                  <a:pt x="21323" y="8586"/>
                  <a:pt x="21580" y="8052"/>
                  <a:pt x="21290" y="7858"/>
                </a:cubicBezTo>
                <a:cubicBezTo>
                  <a:pt x="20995" y="7664"/>
                  <a:pt x="20013" y="6903"/>
                  <a:pt x="19149" y="5781"/>
                </a:cubicBezTo>
                <a:cubicBezTo>
                  <a:pt x="18849" y="5393"/>
                  <a:pt x="18522" y="5317"/>
                  <a:pt x="18168" y="5322"/>
                </a:cubicBezTo>
                <a:cubicBezTo>
                  <a:pt x="17471" y="4939"/>
                  <a:pt x="16236" y="4147"/>
                  <a:pt x="16301" y="3348"/>
                </a:cubicBezTo>
                <a:cubicBezTo>
                  <a:pt x="16392" y="2237"/>
                  <a:pt x="19375" y="1606"/>
                  <a:pt x="19659" y="1541"/>
                </a:cubicBezTo>
                <a:cubicBezTo>
                  <a:pt x="19943" y="1476"/>
                  <a:pt x="19734" y="1346"/>
                  <a:pt x="18930" y="1529"/>
                </a:cubicBezTo>
                <a:cubicBezTo>
                  <a:pt x="18157" y="1707"/>
                  <a:pt x="17873" y="1854"/>
                  <a:pt x="17793" y="1757"/>
                </a:cubicBezTo>
                <a:cubicBezTo>
                  <a:pt x="17712" y="1665"/>
                  <a:pt x="18414" y="671"/>
                  <a:pt x="18693" y="423"/>
                </a:cubicBezTo>
                <a:cubicBezTo>
                  <a:pt x="18800" y="321"/>
                  <a:pt x="18532" y="277"/>
                  <a:pt x="18135" y="698"/>
                </a:cubicBezTo>
                <a:cubicBezTo>
                  <a:pt x="17738" y="1119"/>
                  <a:pt x="17073" y="2177"/>
                  <a:pt x="16654" y="2144"/>
                </a:cubicBezTo>
                <a:cubicBezTo>
                  <a:pt x="16236" y="2112"/>
                  <a:pt x="16430" y="607"/>
                  <a:pt x="16564" y="180"/>
                </a:cubicBezTo>
                <a:cubicBezTo>
                  <a:pt x="16604" y="56"/>
                  <a:pt x="16590" y="-2"/>
                  <a:pt x="1655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48" name="호랑이"/>
          <p:cNvSpPr/>
          <p:nvPr/>
        </p:nvSpPr>
        <p:spPr>
          <a:xfrm>
            <a:off x="7551408" y="3505523"/>
            <a:ext cx="773248" cy="38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43" h="21589" extrusionOk="0">
                <a:moveTo>
                  <a:pt x="18490" y="0"/>
                </a:moveTo>
                <a:cubicBezTo>
                  <a:pt x="18310" y="10"/>
                  <a:pt x="18057" y="601"/>
                  <a:pt x="17877" y="1126"/>
                </a:cubicBezTo>
                <a:cubicBezTo>
                  <a:pt x="17745" y="1094"/>
                  <a:pt x="17580" y="1108"/>
                  <a:pt x="17395" y="1193"/>
                </a:cubicBezTo>
                <a:cubicBezTo>
                  <a:pt x="17205" y="1279"/>
                  <a:pt x="17031" y="1480"/>
                  <a:pt x="16857" y="1716"/>
                </a:cubicBezTo>
                <a:cubicBezTo>
                  <a:pt x="16143" y="1555"/>
                  <a:pt x="15620" y="1042"/>
                  <a:pt x="14954" y="1042"/>
                </a:cubicBezTo>
                <a:cubicBezTo>
                  <a:pt x="14013" y="1042"/>
                  <a:pt x="13448" y="1911"/>
                  <a:pt x="12893" y="1911"/>
                </a:cubicBezTo>
                <a:cubicBezTo>
                  <a:pt x="11677" y="1911"/>
                  <a:pt x="10017" y="483"/>
                  <a:pt x="7485" y="483"/>
                </a:cubicBezTo>
                <a:cubicBezTo>
                  <a:pt x="5229" y="461"/>
                  <a:pt x="3200" y="2202"/>
                  <a:pt x="2745" y="6773"/>
                </a:cubicBezTo>
                <a:cubicBezTo>
                  <a:pt x="2190" y="12395"/>
                  <a:pt x="1487" y="15763"/>
                  <a:pt x="848" y="15259"/>
                </a:cubicBezTo>
                <a:cubicBezTo>
                  <a:pt x="552" y="15023"/>
                  <a:pt x="774" y="13692"/>
                  <a:pt x="917" y="13230"/>
                </a:cubicBezTo>
                <a:cubicBezTo>
                  <a:pt x="1282" y="12061"/>
                  <a:pt x="753" y="11622"/>
                  <a:pt x="420" y="12459"/>
                </a:cubicBezTo>
                <a:cubicBezTo>
                  <a:pt x="92" y="13296"/>
                  <a:pt x="-447" y="16041"/>
                  <a:pt x="684" y="16674"/>
                </a:cubicBezTo>
                <a:cubicBezTo>
                  <a:pt x="2085" y="17446"/>
                  <a:pt x="3046" y="11803"/>
                  <a:pt x="3416" y="8617"/>
                </a:cubicBezTo>
                <a:cubicBezTo>
                  <a:pt x="3543" y="7522"/>
                  <a:pt x="3760" y="6900"/>
                  <a:pt x="4009" y="6578"/>
                </a:cubicBezTo>
                <a:cubicBezTo>
                  <a:pt x="4003" y="7007"/>
                  <a:pt x="4008" y="7425"/>
                  <a:pt x="4024" y="7822"/>
                </a:cubicBezTo>
                <a:cubicBezTo>
                  <a:pt x="4203" y="12833"/>
                  <a:pt x="1915" y="14913"/>
                  <a:pt x="2042" y="18830"/>
                </a:cubicBezTo>
                <a:cubicBezTo>
                  <a:pt x="2126" y="21469"/>
                  <a:pt x="2872" y="21579"/>
                  <a:pt x="2872" y="21579"/>
                </a:cubicBezTo>
                <a:cubicBezTo>
                  <a:pt x="2872" y="21579"/>
                  <a:pt x="3549" y="21579"/>
                  <a:pt x="4242" y="21579"/>
                </a:cubicBezTo>
                <a:cubicBezTo>
                  <a:pt x="4257" y="19508"/>
                  <a:pt x="3336" y="19701"/>
                  <a:pt x="3336" y="19701"/>
                </a:cubicBezTo>
                <a:cubicBezTo>
                  <a:pt x="3336" y="19701"/>
                  <a:pt x="3194" y="19173"/>
                  <a:pt x="3358" y="18132"/>
                </a:cubicBezTo>
                <a:cubicBezTo>
                  <a:pt x="4304" y="17252"/>
                  <a:pt x="5081" y="15796"/>
                  <a:pt x="5652" y="14444"/>
                </a:cubicBezTo>
                <a:cubicBezTo>
                  <a:pt x="5689" y="15495"/>
                  <a:pt x="5605" y="16555"/>
                  <a:pt x="5304" y="17488"/>
                </a:cubicBezTo>
                <a:cubicBezTo>
                  <a:pt x="6028" y="19763"/>
                  <a:pt x="7185" y="21579"/>
                  <a:pt x="7185" y="21579"/>
                </a:cubicBezTo>
                <a:lnTo>
                  <a:pt x="8670" y="21579"/>
                </a:lnTo>
                <a:cubicBezTo>
                  <a:pt x="8670" y="21579"/>
                  <a:pt x="8717" y="19283"/>
                  <a:pt x="7665" y="19755"/>
                </a:cubicBezTo>
                <a:cubicBezTo>
                  <a:pt x="7237" y="19358"/>
                  <a:pt x="7068" y="18682"/>
                  <a:pt x="7026" y="17770"/>
                </a:cubicBezTo>
                <a:cubicBezTo>
                  <a:pt x="7386" y="16418"/>
                  <a:pt x="7909" y="14272"/>
                  <a:pt x="8047" y="11128"/>
                </a:cubicBezTo>
                <a:cubicBezTo>
                  <a:pt x="8486" y="10924"/>
                  <a:pt x="8976" y="10998"/>
                  <a:pt x="9484" y="11631"/>
                </a:cubicBezTo>
                <a:cubicBezTo>
                  <a:pt x="10467" y="12854"/>
                  <a:pt x="12058" y="13122"/>
                  <a:pt x="13200" y="13133"/>
                </a:cubicBezTo>
                <a:cubicBezTo>
                  <a:pt x="12957" y="15890"/>
                  <a:pt x="12622" y="20645"/>
                  <a:pt x="13140" y="21589"/>
                </a:cubicBezTo>
                <a:cubicBezTo>
                  <a:pt x="13817" y="21589"/>
                  <a:pt x="14880" y="21589"/>
                  <a:pt x="14880" y="21589"/>
                </a:cubicBezTo>
                <a:cubicBezTo>
                  <a:pt x="14880" y="21589"/>
                  <a:pt x="15064" y="19561"/>
                  <a:pt x="14012" y="19765"/>
                </a:cubicBezTo>
                <a:cubicBezTo>
                  <a:pt x="13849" y="18885"/>
                  <a:pt x="14214" y="16289"/>
                  <a:pt x="14927" y="13918"/>
                </a:cubicBezTo>
                <a:lnTo>
                  <a:pt x="18062" y="21589"/>
                </a:lnTo>
                <a:cubicBezTo>
                  <a:pt x="18062" y="21589"/>
                  <a:pt x="19356" y="21589"/>
                  <a:pt x="19985" y="21589"/>
                </a:cubicBezTo>
                <a:cubicBezTo>
                  <a:pt x="20201" y="19175"/>
                  <a:pt x="18928" y="19678"/>
                  <a:pt x="18928" y="19678"/>
                </a:cubicBezTo>
                <a:cubicBezTo>
                  <a:pt x="18928" y="19678"/>
                  <a:pt x="17698" y="17115"/>
                  <a:pt x="16899" y="13113"/>
                </a:cubicBezTo>
                <a:cubicBezTo>
                  <a:pt x="17423" y="12287"/>
                  <a:pt x="17676" y="11127"/>
                  <a:pt x="17803" y="10172"/>
                </a:cubicBezTo>
                <a:cubicBezTo>
                  <a:pt x="18828" y="10151"/>
                  <a:pt x="19002" y="8358"/>
                  <a:pt x="19002" y="8358"/>
                </a:cubicBezTo>
                <a:cubicBezTo>
                  <a:pt x="19002" y="8358"/>
                  <a:pt x="19213" y="8272"/>
                  <a:pt x="19720" y="8959"/>
                </a:cubicBezTo>
                <a:cubicBezTo>
                  <a:pt x="20259" y="9581"/>
                  <a:pt x="20530" y="8886"/>
                  <a:pt x="20630" y="7963"/>
                </a:cubicBezTo>
                <a:cubicBezTo>
                  <a:pt x="20926" y="7802"/>
                  <a:pt x="20905" y="7081"/>
                  <a:pt x="20905" y="7081"/>
                </a:cubicBezTo>
                <a:cubicBezTo>
                  <a:pt x="20905" y="7081"/>
                  <a:pt x="21153" y="6805"/>
                  <a:pt x="21142" y="6343"/>
                </a:cubicBezTo>
                <a:cubicBezTo>
                  <a:pt x="21132" y="5882"/>
                  <a:pt x="20366" y="4401"/>
                  <a:pt x="20318" y="4208"/>
                </a:cubicBezTo>
                <a:cubicBezTo>
                  <a:pt x="20207" y="3682"/>
                  <a:pt x="20123" y="3209"/>
                  <a:pt x="19912" y="2716"/>
                </a:cubicBezTo>
                <a:cubicBezTo>
                  <a:pt x="19537" y="1932"/>
                  <a:pt x="18812" y="1599"/>
                  <a:pt x="18812" y="1599"/>
                </a:cubicBezTo>
                <a:cubicBezTo>
                  <a:pt x="18812" y="1599"/>
                  <a:pt x="18796" y="-11"/>
                  <a:pt x="18490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49" name="닭"/>
          <p:cNvSpPr/>
          <p:nvPr/>
        </p:nvSpPr>
        <p:spPr>
          <a:xfrm>
            <a:off x="8507717" y="2116638"/>
            <a:ext cx="705096" cy="691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4" h="21298" extrusionOk="0">
                <a:moveTo>
                  <a:pt x="18064" y="0"/>
                </a:moveTo>
                <a:cubicBezTo>
                  <a:pt x="18290" y="263"/>
                  <a:pt x="18209" y="645"/>
                  <a:pt x="18209" y="645"/>
                </a:cubicBezTo>
                <a:cubicBezTo>
                  <a:pt x="18209" y="645"/>
                  <a:pt x="17841" y="587"/>
                  <a:pt x="17677" y="901"/>
                </a:cubicBezTo>
                <a:cubicBezTo>
                  <a:pt x="17580" y="1088"/>
                  <a:pt x="17749" y="1382"/>
                  <a:pt x="17749" y="1407"/>
                </a:cubicBezTo>
                <a:cubicBezTo>
                  <a:pt x="17749" y="1407"/>
                  <a:pt x="16463" y="980"/>
                  <a:pt x="14543" y="4331"/>
                </a:cubicBezTo>
                <a:cubicBezTo>
                  <a:pt x="13311" y="6482"/>
                  <a:pt x="9709" y="8157"/>
                  <a:pt x="7468" y="7215"/>
                </a:cubicBezTo>
                <a:cubicBezTo>
                  <a:pt x="4923" y="6146"/>
                  <a:pt x="3553" y="7082"/>
                  <a:pt x="3553" y="7082"/>
                </a:cubicBezTo>
                <a:cubicBezTo>
                  <a:pt x="3553" y="7082"/>
                  <a:pt x="2208" y="5229"/>
                  <a:pt x="525" y="5170"/>
                </a:cubicBezTo>
                <a:cubicBezTo>
                  <a:pt x="65" y="5154"/>
                  <a:pt x="-163" y="6880"/>
                  <a:pt x="132" y="8355"/>
                </a:cubicBezTo>
                <a:cubicBezTo>
                  <a:pt x="721" y="11305"/>
                  <a:pt x="2205" y="12619"/>
                  <a:pt x="3134" y="13320"/>
                </a:cubicBezTo>
                <a:cubicBezTo>
                  <a:pt x="3760" y="16399"/>
                  <a:pt x="5387" y="16782"/>
                  <a:pt x="6417" y="16790"/>
                </a:cubicBezTo>
                <a:lnTo>
                  <a:pt x="6848" y="19903"/>
                </a:lnTo>
                <a:cubicBezTo>
                  <a:pt x="6809" y="20390"/>
                  <a:pt x="6207" y="20553"/>
                  <a:pt x="5830" y="20553"/>
                </a:cubicBezTo>
                <a:cubicBezTo>
                  <a:pt x="5454" y="20553"/>
                  <a:pt x="5166" y="21223"/>
                  <a:pt x="5166" y="21223"/>
                </a:cubicBezTo>
                <a:cubicBezTo>
                  <a:pt x="5166" y="21223"/>
                  <a:pt x="5404" y="21134"/>
                  <a:pt x="5589" y="21081"/>
                </a:cubicBezTo>
                <a:cubicBezTo>
                  <a:pt x="5589" y="21081"/>
                  <a:pt x="5855" y="21569"/>
                  <a:pt x="6592" y="21073"/>
                </a:cubicBezTo>
                <a:cubicBezTo>
                  <a:pt x="6750" y="20966"/>
                  <a:pt x="6886" y="20896"/>
                  <a:pt x="6980" y="20853"/>
                </a:cubicBezTo>
                <a:lnTo>
                  <a:pt x="6982" y="20866"/>
                </a:lnTo>
                <a:cubicBezTo>
                  <a:pt x="6982" y="20866"/>
                  <a:pt x="7300" y="21098"/>
                  <a:pt x="7793" y="21230"/>
                </a:cubicBezTo>
                <a:cubicBezTo>
                  <a:pt x="8016" y="21289"/>
                  <a:pt x="9067" y="21404"/>
                  <a:pt x="9324" y="21071"/>
                </a:cubicBezTo>
                <a:lnTo>
                  <a:pt x="9911" y="21223"/>
                </a:lnTo>
                <a:cubicBezTo>
                  <a:pt x="9992" y="20698"/>
                  <a:pt x="9710" y="20460"/>
                  <a:pt x="9258" y="20495"/>
                </a:cubicBezTo>
                <a:cubicBezTo>
                  <a:pt x="8753" y="20533"/>
                  <a:pt x="7985" y="20378"/>
                  <a:pt x="7740" y="19904"/>
                </a:cubicBezTo>
                <a:cubicBezTo>
                  <a:pt x="7740" y="19904"/>
                  <a:pt x="7387" y="17901"/>
                  <a:pt x="7185" y="16757"/>
                </a:cubicBezTo>
                <a:cubicBezTo>
                  <a:pt x="8646" y="16729"/>
                  <a:pt x="9666" y="17460"/>
                  <a:pt x="10174" y="17939"/>
                </a:cubicBezTo>
                <a:lnTo>
                  <a:pt x="11751" y="20090"/>
                </a:lnTo>
                <a:cubicBezTo>
                  <a:pt x="11884" y="20577"/>
                  <a:pt x="11397" y="20553"/>
                  <a:pt x="11004" y="20553"/>
                </a:cubicBezTo>
                <a:cubicBezTo>
                  <a:pt x="10611" y="20553"/>
                  <a:pt x="10549" y="21223"/>
                  <a:pt x="10549" y="21223"/>
                </a:cubicBezTo>
                <a:cubicBezTo>
                  <a:pt x="10549" y="21223"/>
                  <a:pt x="10766" y="21134"/>
                  <a:pt x="10941" y="21081"/>
                </a:cubicBezTo>
                <a:cubicBezTo>
                  <a:pt x="10941" y="21081"/>
                  <a:pt x="11393" y="21571"/>
                  <a:pt x="11986" y="21075"/>
                </a:cubicBezTo>
                <a:cubicBezTo>
                  <a:pt x="12112" y="20969"/>
                  <a:pt x="12228" y="20898"/>
                  <a:pt x="12310" y="20854"/>
                </a:cubicBezTo>
                <a:lnTo>
                  <a:pt x="12320" y="20866"/>
                </a:lnTo>
                <a:cubicBezTo>
                  <a:pt x="12320" y="20866"/>
                  <a:pt x="12734" y="21098"/>
                  <a:pt x="13295" y="21230"/>
                </a:cubicBezTo>
                <a:cubicBezTo>
                  <a:pt x="13549" y="21289"/>
                  <a:pt x="14688" y="21404"/>
                  <a:pt x="14838" y="21071"/>
                </a:cubicBezTo>
                <a:lnTo>
                  <a:pt x="15505" y="21223"/>
                </a:lnTo>
                <a:cubicBezTo>
                  <a:pt x="15401" y="20698"/>
                  <a:pt x="15023" y="20460"/>
                  <a:pt x="14563" y="20495"/>
                </a:cubicBezTo>
                <a:cubicBezTo>
                  <a:pt x="14050" y="20533"/>
                  <a:pt x="13193" y="20380"/>
                  <a:pt x="12767" y="19906"/>
                </a:cubicBezTo>
                <a:cubicBezTo>
                  <a:pt x="12767" y="19906"/>
                  <a:pt x="11819" y="18838"/>
                  <a:pt x="11097" y="18008"/>
                </a:cubicBezTo>
                <a:cubicBezTo>
                  <a:pt x="11799" y="17510"/>
                  <a:pt x="12976" y="16416"/>
                  <a:pt x="13462" y="14456"/>
                </a:cubicBezTo>
                <a:cubicBezTo>
                  <a:pt x="16508" y="13283"/>
                  <a:pt x="17883" y="8623"/>
                  <a:pt x="18309" y="5658"/>
                </a:cubicBezTo>
                <a:cubicBezTo>
                  <a:pt x="18309" y="5658"/>
                  <a:pt x="19558" y="5518"/>
                  <a:pt x="19497" y="3917"/>
                </a:cubicBezTo>
                <a:cubicBezTo>
                  <a:pt x="20223" y="3709"/>
                  <a:pt x="20739" y="3952"/>
                  <a:pt x="21190" y="4073"/>
                </a:cubicBezTo>
                <a:cubicBezTo>
                  <a:pt x="21437" y="3297"/>
                  <a:pt x="20242" y="3039"/>
                  <a:pt x="20223" y="2451"/>
                </a:cubicBezTo>
                <a:cubicBezTo>
                  <a:pt x="20407" y="1484"/>
                  <a:pt x="19635" y="-29"/>
                  <a:pt x="18064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0" name="코끼리"/>
          <p:cNvSpPr/>
          <p:nvPr/>
        </p:nvSpPr>
        <p:spPr>
          <a:xfrm>
            <a:off x="7551408" y="4553055"/>
            <a:ext cx="846950" cy="511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5209" y="0"/>
                </a:moveTo>
                <a:cubicBezTo>
                  <a:pt x="15185" y="0"/>
                  <a:pt x="15160" y="4"/>
                  <a:pt x="15135" y="8"/>
                </a:cubicBezTo>
                <a:cubicBezTo>
                  <a:pt x="14637" y="104"/>
                  <a:pt x="14123" y="530"/>
                  <a:pt x="13605" y="1277"/>
                </a:cubicBezTo>
                <a:cubicBezTo>
                  <a:pt x="12491" y="1461"/>
                  <a:pt x="11422" y="1753"/>
                  <a:pt x="10714" y="1947"/>
                </a:cubicBezTo>
                <a:cubicBezTo>
                  <a:pt x="10428" y="2026"/>
                  <a:pt x="10202" y="2088"/>
                  <a:pt x="10041" y="2125"/>
                </a:cubicBezTo>
                <a:cubicBezTo>
                  <a:pt x="9857" y="2167"/>
                  <a:pt x="9673" y="2189"/>
                  <a:pt x="9479" y="2189"/>
                </a:cubicBezTo>
                <a:cubicBezTo>
                  <a:pt x="8987" y="2189"/>
                  <a:pt x="8529" y="2057"/>
                  <a:pt x="8042" y="1916"/>
                </a:cubicBezTo>
                <a:cubicBezTo>
                  <a:pt x="7537" y="1771"/>
                  <a:pt x="7015" y="1619"/>
                  <a:pt x="6436" y="1619"/>
                </a:cubicBezTo>
                <a:cubicBezTo>
                  <a:pt x="5579" y="1619"/>
                  <a:pt x="4186" y="2495"/>
                  <a:pt x="3184" y="4169"/>
                </a:cubicBezTo>
                <a:cubicBezTo>
                  <a:pt x="2329" y="5598"/>
                  <a:pt x="1882" y="7412"/>
                  <a:pt x="1890" y="9415"/>
                </a:cubicBezTo>
                <a:cubicBezTo>
                  <a:pt x="1901" y="12167"/>
                  <a:pt x="1661" y="13813"/>
                  <a:pt x="1459" y="14708"/>
                </a:cubicBezTo>
                <a:cubicBezTo>
                  <a:pt x="1254" y="15614"/>
                  <a:pt x="1044" y="15954"/>
                  <a:pt x="1016" y="15996"/>
                </a:cubicBezTo>
                <a:cubicBezTo>
                  <a:pt x="932" y="16069"/>
                  <a:pt x="-42" y="16975"/>
                  <a:pt x="2" y="19269"/>
                </a:cubicBezTo>
                <a:lnTo>
                  <a:pt x="4" y="19389"/>
                </a:lnTo>
                <a:lnTo>
                  <a:pt x="67" y="19330"/>
                </a:lnTo>
                <a:cubicBezTo>
                  <a:pt x="884" y="18565"/>
                  <a:pt x="1328" y="17555"/>
                  <a:pt x="1388" y="16332"/>
                </a:cubicBezTo>
                <a:cubicBezTo>
                  <a:pt x="1894" y="15091"/>
                  <a:pt x="2152" y="13282"/>
                  <a:pt x="2279" y="11979"/>
                </a:cubicBezTo>
                <a:cubicBezTo>
                  <a:pt x="2347" y="11281"/>
                  <a:pt x="2384" y="10649"/>
                  <a:pt x="2406" y="10188"/>
                </a:cubicBezTo>
                <a:cubicBezTo>
                  <a:pt x="2503" y="11310"/>
                  <a:pt x="2720" y="13323"/>
                  <a:pt x="3055" y="13904"/>
                </a:cubicBezTo>
                <a:cubicBezTo>
                  <a:pt x="3461" y="14609"/>
                  <a:pt x="3157" y="16070"/>
                  <a:pt x="3115" y="16260"/>
                </a:cubicBezTo>
                <a:cubicBezTo>
                  <a:pt x="3009" y="16382"/>
                  <a:pt x="2209" y="17329"/>
                  <a:pt x="1420" y="19041"/>
                </a:cubicBezTo>
                <a:lnTo>
                  <a:pt x="1407" y="19072"/>
                </a:lnTo>
                <a:lnTo>
                  <a:pt x="1412" y="19105"/>
                </a:lnTo>
                <a:cubicBezTo>
                  <a:pt x="1771" y="21292"/>
                  <a:pt x="2594" y="21528"/>
                  <a:pt x="2931" y="21528"/>
                </a:cubicBezTo>
                <a:cubicBezTo>
                  <a:pt x="3043" y="21528"/>
                  <a:pt x="3114" y="21504"/>
                  <a:pt x="3117" y="21503"/>
                </a:cubicBezTo>
                <a:lnTo>
                  <a:pt x="3152" y="21492"/>
                </a:lnTo>
                <a:lnTo>
                  <a:pt x="3152" y="21433"/>
                </a:lnTo>
                <a:cubicBezTo>
                  <a:pt x="3152" y="21105"/>
                  <a:pt x="3201" y="19419"/>
                  <a:pt x="4166" y="18107"/>
                </a:cubicBezTo>
                <a:lnTo>
                  <a:pt x="4456" y="21597"/>
                </a:lnTo>
                <a:lnTo>
                  <a:pt x="6800" y="21597"/>
                </a:lnTo>
                <a:lnTo>
                  <a:pt x="6800" y="21525"/>
                </a:lnTo>
                <a:cubicBezTo>
                  <a:pt x="6800" y="21501"/>
                  <a:pt x="6793" y="20923"/>
                  <a:pt x="6439" y="20474"/>
                </a:cubicBezTo>
                <a:cubicBezTo>
                  <a:pt x="6092" y="20032"/>
                  <a:pt x="5949" y="19678"/>
                  <a:pt x="5871" y="19072"/>
                </a:cubicBezTo>
                <a:cubicBezTo>
                  <a:pt x="5812" y="18612"/>
                  <a:pt x="5688" y="17204"/>
                  <a:pt x="5665" y="16001"/>
                </a:cubicBezTo>
                <a:cubicBezTo>
                  <a:pt x="6112" y="15641"/>
                  <a:pt x="6437" y="15092"/>
                  <a:pt x="6629" y="14363"/>
                </a:cubicBezTo>
                <a:cubicBezTo>
                  <a:pt x="6881" y="14646"/>
                  <a:pt x="7251" y="14788"/>
                  <a:pt x="7729" y="14788"/>
                </a:cubicBezTo>
                <a:cubicBezTo>
                  <a:pt x="8608" y="14788"/>
                  <a:pt x="9641" y="14299"/>
                  <a:pt x="10064" y="13940"/>
                </a:cubicBezTo>
                <a:cubicBezTo>
                  <a:pt x="10159" y="14302"/>
                  <a:pt x="10227" y="15165"/>
                  <a:pt x="10230" y="16098"/>
                </a:cubicBezTo>
                <a:cubicBezTo>
                  <a:pt x="10234" y="17260"/>
                  <a:pt x="10143" y="18266"/>
                  <a:pt x="9978" y="18863"/>
                </a:cubicBezTo>
                <a:cubicBezTo>
                  <a:pt x="9755" y="19677"/>
                  <a:pt x="9750" y="19977"/>
                  <a:pt x="9749" y="20156"/>
                </a:cubicBezTo>
                <a:cubicBezTo>
                  <a:pt x="9748" y="20273"/>
                  <a:pt x="9749" y="20312"/>
                  <a:pt x="9682" y="20432"/>
                </a:cubicBezTo>
                <a:cubicBezTo>
                  <a:pt x="9504" y="20749"/>
                  <a:pt x="9514" y="21496"/>
                  <a:pt x="9514" y="21528"/>
                </a:cubicBezTo>
                <a:lnTo>
                  <a:pt x="9516" y="21597"/>
                </a:lnTo>
                <a:lnTo>
                  <a:pt x="11467" y="21600"/>
                </a:lnTo>
                <a:lnTo>
                  <a:pt x="11467" y="21528"/>
                </a:lnTo>
                <a:cubicBezTo>
                  <a:pt x="11467" y="20987"/>
                  <a:pt x="11405" y="20834"/>
                  <a:pt x="11350" y="20699"/>
                </a:cubicBezTo>
                <a:cubicBezTo>
                  <a:pt x="11325" y="20637"/>
                  <a:pt x="11302" y="20583"/>
                  <a:pt x="11289" y="20490"/>
                </a:cubicBezTo>
                <a:cubicBezTo>
                  <a:pt x="11276" y="20397"/>
                  <a:pt x="11292" y="20363"/>
                  <a:pt x="11338" y="20268"/>
                </a:cubicBezTo>
                <a:cubicBezTo>
                  <a:pt x="11409" y="20121"/>
                  <a:pt x="11527" y="19876"/>
                  <a:pt x="11615" y="19175"/>
                </a:cubicBezTo>
                <a:cubicBezTo>
                  <a:pt x="11740" y="18175"/>
                  <a:pt x="12704" y="13788"/>
                  <a:pt x="12942" y="12711"/>
                </a:cubicBezTo>
                <a:cubicBezTo>
                  <a:pt x="13011" y="13181"/>
                  <a:pt x="13218" y="14235"/>
                  <a:pt x="13791" y="15356"/>
                </a:cubicBezTo>
                <a:cubicBezTo>
                  <a:pt x="14267" y="16288"/>
                  <a:pt x="15238" y="19597"/>
                  <a:pt x="15118" y="20067"/>
                </a:cubicBezTo>
                <a:cubicBezTo>
                  <a:pt x="14972" y="20642"/>
                  <a:pt x="14981" y="21169"/>
                  <a:pt x="14984" y="21394"/>
                </a:cubicBezTo>
                <a:cubicBezTo>
                  <a:pt x="14985" y="21419"/>
                  <a:pt x="14984" y="21442"/>
                  <a:pt x="14984" y="21458"/>
                </a:cubicBezTo>
                <a:lnTo>
                  <a:pt x="14984" y="21528"/>
                </a:lnTo>
                <a:lnTo>
                  <a:pt x="17219" y="21528"/>
                </a:lnTo>
                <a:lnTo>
                  <a:pt x="17217" y="21453"/>
                </a:lnTo>
                <a:cubicBezTo>
                  <a:pt x="17195" y="20749"/>
                  <a:pt x="16985" y="20386"/>
                  <a:pt x="16798" y="20065"/>
                </a:cubicBezTo>
                <a:cubicBezTo>
                  <a:pt x="16646" y="19801"/>
                  <a:pt x="16514" y="19572"/>
                  <a:pt x="16493" y="19200"/>
                </a:cubicBezTo>
                <a:cubicBezTo>
                  <a:pt x="16405" y="17646"/>
                  <a:pt x="15778" y="12582"/>
                  <a:pt x="15340" y="11398"/>
                </a:cubicBezTo>
                <a:cubicBezTo>
                  <a:pt x="15049" y="10613"/>
                  <a:pt x="15087" y="10256"/>
                  <a:pt x="15135" y="10113"/>
                </a:cubicBezTo>
                <a:cubicBezTo>
                  <a:pt x="15180" y="9979"/>
                  <a:pt x="15256" y="9963"/>
                  <a:pt x="15286" y="9963"/>
                </a:cubicBezTo>
                <a:cubicBezTo>
                  <a:pt x="15295" y="9963"/>
                  <a:pt x="15303" y="9966"/>
                  <a:pt x="15311" y="9968"/>
                </a:cubicBezTo>
                <a:cubicBezTo>
                  <a:pt x="15380" y="9986"/>
                  <a:pt x="15477" y="10112"/>
                  <a:pt x="15571" y="10235"/>
                </a:cubicBezTo>
                <a:cubicBezTo>
                  <a:pt x="15685" y="10386"/>
                  <a:pt x="15793" y="10530"/>
                  <a:pt x="15886" y="10530"/>
                </a:cubicBezTo>
                <a:cubicBezTo>
                  <a:pt x="15918" y="10530"/>
                  <a:pt x="15945" y="10512"/>
                  <a:pt x="15968" y="10480"/>
                </a:cubicBezTo>
                <a:cubicBezTo>
                  <a:pt x="16162" y="10219"/>
                  <a:pt x="16190" y="9623"/>
                  <a:pt x="16193" y="9429"/>
                </a:cubicBezTo>
                <a:lnTo>
                  <a:pt x="16600" y="9306"/>
                </a:lnTo>
                <a:cubicBezTo>
                  <a:pt x="16632" y="9560"/>
                  <a:pt x="16788" y="10333"/>
                  <a:pt x="17524" y="10333"/>
                </a:cubicBezTo>
                <a:cubicBezTo>
                  <a:pt x="17552" y="10333"/>
                  <a:pt x="17581" y="10332"/>
                  <a:pt x="17611" y="10330"/>
                </a:cubicBezTo>
                <a:cubicBezTo>
                  <a:pt x="17626" y="10329"/>
                  <a:pt x="17641" y="10327"/>
                  <a:pt x="17655" y="10327"/>
                </a:cubicBezTo>
                <a:cubicBezTo>
                  <a:pt x="18503" y="10327"/>
                  <a:pt x="18567" y="12404"/>
                  <a:pt x="18567" y="15573"/>
                </a:cubicBezTo>
                <a:cubicBezTo>
                  <a:pt x="18567" y="18685"/>
                  <a:pt x="20536" y="19896"/>
                  <a:pt x="20765" y="20026"/>
                </a:cubicBezTo>
                <a:cubicBezTo>
                  <a:pt x="20783" y="20104"/>
                  <a:pt x="20837" y="20278"/>
                  <a:pt x="20978" y="20398"/>
                </a:cubicBezTo>
                <a:cubicBezTo>
                  <a:pt x="21005" y="20422"/>
                  <a:pt x="21034" y="20432"/>
                  <a:pt x="21063" y="20432"/>
                </a:cubicBezTo>
                <a:cubicBezTo>
                  <a:pt x="21111" y="20432"/>
                  <a:pt x="21151" y="20398"/>
                  <a:pt x="21170" y="20340"/>
                </a:cubicBezTo>
                <a:cubicBezTo>
                  <a:pt x="21186" y="20295"/>
                  <a:pt x="21196" y="20217"/>
                  <a:pt x="21155" y="20106"/>
                </a:cubicBezTo>
                <a:cubicBezTo>
                  <a:pt x="21138" y="20060"/>
                  <a:pt x="21140" y="20010"/>
                  <a:pt x="21157" y="19959"/>
                </a:cubicBezTo>
                <a:cubicBezTo>
                  <a:pt x="21183" y="19884"/>
                  <a:pt x="21240" y="19825"/>
                  <a:pt x="21288" y="19825"/>
                </a:cubicBezTo>
                <a:cubicBezTo>
                  <a:pt x="21303" y="19826"/>
                  <a:pt x="21316" y="19830"/>
                  <a:pt x="21326" y="19842"/>
                </a:cubicBezTo>
                <a:cubicBezTo>
                  <a:pt x="21351" y="19871"/>
                  <a:pt x="21385" y="19887"/>
                  <a:pt x="21420" y="19887"/>
                </a:cubicBezTo>
                <a:cubicBezTo>
                  <a:pt x="21474" y="19887"/>
                  <a:pt x="21517" y="19852"/>
                  <a:pt x="21536" y="19789"/>
                </a:cubicBezTo>
                <a:cubicBezTo>
                  <a:pt x="21558" y="19717"/>
                  <a:pt x="21547" y="19628"/>
                  <a:pt x="21502" y="19525"/>
                </a:cubicBezTo>
                <a:cubicBezTo>
                  <a:pt x="21392" y="19275"/>
                  <a:pt x="21249" y="19222"/>
                  <a:pt x="21149" y="19222"/>
                </a:cubicBezTo>
                <a:cubicBezTo>
                  <a:pt x="21106" y="19222"/>
                  <a:pt x="21070" y="19231"/>
                  <a:pt x="21050" y="19239"/>
                </a:cubicBezTo>
                <a:cubicBezTo>
                  <a:pt x="20893" y="19069"/>
                  <a:pt x="19596" y="17591"/>
                  <a:pt x="19740" y="15386"/>
                </a:cubicBezTo>
                <a:cubicBezTo>
                  <a:pt x="20143" y="9240"/>
                  <a:pt x="19594" y="7336"/>
                  <a:pt x="19360" y="6522"/>
                </a:cubicBezTo>
                <a:cubicBezTo>
                  <a:pt x="19140" y="5757"/>
                  <a:pt x="19051" y="5025"/>
                  <a:pt x="18973" y="4378"/>
                </a:cubicBezTo>
                <a:cubicBezTo>
                  <a:pt x="18864" y="3487"/>
                  <a:pt x="18771" y="2716"/>
                  <a:pt x="18379" y="2172"/>
                </a:cubicBezTo>
                <a:cubicBezTo>
                  <a:pt x="17921" y="1536"/>
                  <a:pt x="17101" y="1180"/>
                  <a:pt x="15943" y="1113"/>
                </a:cubicBezTo>
                <a:cubicBezTo>
                  <a:pt x="15874" y="798"/>
                  <a:pt x="15655" y="0"/>
                  <a:pt x="1520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1" name="상어"/>
          <p:cNvSpPr/>
          <p:nvPr/>
        </p:nvSpPr>
        <p:spPr>
          <a:xfrm>
            <a:off x="9458790" y="2430040"/>
            <a:ext cx="706459" cy="256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521" extrusionOk="0">
                <a:moveTo>
                  <a:pt x="10160" y="3"/>
                </a:moveTo>
                <a:cubicBezTo>
                  <a:pt x="10044" y="30"/>
                  <a:pt x="9983" y="269"/>
                  <a:pt x="10046" y="891"/>
                </a:cubicBezTo>
                <a:cubicBezTo>
                  <a:pt x="10391" y="4250"/>
                  <a:pt x="9678" y="6794"/>
                  <a:pt x="9173" y="7278"/>
                </a:cubicBezTo>
                <a:cubicBezTo>
                  <a:pt x="8669" y="7763"/>
                  <a:pt x="4738" y="10391"/>
                  <a:pt x="4468" y="10541"/>
                </a:cubicBezTo>
                <a:cubicBezTo>
                  <a:pt x="4198" y="10691"/>
                  <a:pt x="3783" y="10947"/>
                  <a:pt x="3632" y="10351"/>
                </a:cubicBezTo>
                <a:cubicBezTo>
                  <a:pt x="2452" y="6038"/>
                  <a:pt x="791" y="3671"/>
                  <a:pt x="293" y="3252"/>
                </a:cubicBezTo>
                <a:cubicBezTo>
                  <a:pt x="47" y="3045"/>
                  <a:pt x="-75" y="3160"/>
                  <a:pt x="48" y="3562"/>
                </a:cubicBezTo>
                <a:cubicBezTo>
                  <a:pt x="203" y="4066"/>
                  <a:pt x="1794" y="8990"/>
                  <a:pt x="1994" y="11883"/>
                </a:cubicBezTo>
                <a:cubicBezTo>
                  <a:pt x="2106" y="13515"/>
                  <a:pt x="1364" y="17351"/>
                  <a:pt x="1297" y="17723"/>
                </a:cubicBezTo>
                <a:cubicBezTo>
                  <a:pt x="1229" y="18096"/>
                  <a:pt x="1094" y="18344"/>
                  <a:pt x="1297" y="18469"/>
                </a:cubicBezTo>
                <a:cubicBezTo>
                  <a:pt x="2123" y="18469"/>
                  <a:pt x="3308" y="14655"/>
                  <a:pt x="3584" y="13660"/>
                </a:cubicBezTo>
                <a:cubicBezTo>
                  <a:pt x="3799" y="12885"/>
                  <a:pt x="4479" y="12780"/>
                  <a:pt x="5065" y="13248"/>
                </a:cubicBezTo>
                <a:cubicBezTo>
                  <a:pt x="6070" y="14051"/>
                  <a:pt x="8824" y="15716"/>
                  <a:pt x="11899" y="16256"/>
                </a:cubicBezTo>
                <a:cubicBezTo>
                  <a:pt x="11800" y="18071"/>
                  <a:pt x="11191" y="20062"/>
                  <a:pt x="11072" y="20579"/>
                </a:cubicBezTo>
                <a:cubicBezTo>
                  <a:pt x="10914" y="21263"/>
                  <a:pt x="10927" y="21576"/>
                  <a:pt x="11219" y="21514"/>
                </a:cubicBezTo>
                <a:cubicBezTo>
                  <a:pt x="12413" y="21102"/>
                  <a:pt x="13574" y="18374"/>
                  <a:pt x="14269" y="16418"/>
                </a:cubicBezTo>
                <a:cubicBezTo>
                  <a:pt x="16106" y="16328"/>
                  <a:pt x="17929" y="15681"/>
                  <a:pt x="19455" y="14086"/>
                </a:cubicBezTo>
                <a:cubicBezTo>
                  <a:pt x="19654" y="13877"/>
                  <a:pt x="19705" y="13676"/>
                  <a:pt x="19528" y="13373"/>
                </a:cubicBezTo>
                <a:cubicBezTo>
                  <a:pt x="19421" y="13190"/>
                  <a:pt x="19003" y="12814"/>
                  <a:pt x="18689" y="12545"/>
                </a:cubicBezTo>
                <a:cubicBezTo>
                  <a:pt x="18644" y="12507"/>
                  <a:pt x="18659" y="12326"/>
                  <a:pt x="18706" y="12341"/>
                </a:cubicBezTo>
                <a:cubicBezTo>
                  <a:pt x="19081" y="12467"/>
                  <a:pt x="19185" y="12613"/>
                  <a:pt x="19656" y="12887"/>
                </a:cubicBezTo>
                <a:cubicBezTo>
                  <a:pt x="20040" y="13112"/>
                  <a:pt x="20484" y="12975"/>
                  <a:pt x="20748" y="12545"/>
                </a:cubicBezTo>
                <a:cubicBezTo>
                  <a:pt x="21277" y="11683"/>
                  <a:pt x="21525" y="11146"/>
                  <a:pt x="21440" y="10689"/>
                </a:cubicBezTo>
                <a:cubicBezTo>
                  <a:pt x="21216" y="9482"/>
                  <a:pt x="18218" y="5964"/>
                  <a:pt x="13635" y="5964"/>
                </a:cubicBezTo>
                <a:cubicBezTo>
                  <a:pt x="12909" y="5964"/>
                  <a:pt x="12635" y="5684"/>
                  <a:pt x="12459" y="5061"/>
                </a:cubicBezTo>
                <a:cubicBezTo>
                  <a:pt x="11839" y="2743"/>
                  <a:pt x="11155" y="1222"/>
                  <a:pt x="10601" y="392"/>
                </a:cubicBezTo>
                <a:cubicBezTo>
                  <a:pt x="10447" y="161"/>
                  <a:pt x="10276" y="-24"/>
                  <a:pt x="10160" y="3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2" name="부엉이"/>
          <p:cNvSpPr/>
          <p:nvPr/>
        </p:nvSpPr>
        <p:spPr>
          <a:xfrm>
            <a:off x="8572655" y="4425223"/>
            <a:ext cx="575219" cy="677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5" h="21591" extrusionOk="0">
                <a:moveTo>
                  <a:pt x="12155" y="0"/>
                </a:moveTo>
                <a:cubicBezTo>
                  <a:pt x="12155" y="0"/>
                  <a:pt x="11634" y="546"/>
                  <a:pt x="11988" y="1070"/>
                </a:cubicBezTo>
                <a:cubicBezTo>
                  <a:pt x="11988" y="1070"/>
                  <a:pt x="12026" y="1808"/>
                  <a:pt x="12529" y="2119"/>
                </a:cubicBezTo>
                <a:cubicBezTo>
                  <a:pt x="12119" y="2596"/>
                  <a:pt x="11896" y="3118"/>
                  <a:pt x="11742" y="3566"/>
                </a:cubicBezTo>
                <a:cubicBezTo>
                  <a:pt x="11598" y="3988"/>
                  <a:pt x="11483" y="4582"/>
                  <a:pt x="11381" y="4963"/>
                </a:cubicBezTo>
                <a:cubicBezTo>
                  <a:pt x="11252" y="5449"/>
                  <a:pt x="11380" y="5834"/>
                  <a:pt x="10806" y="5983"/>
                </a:cubicBezTo>
                <a:cubicBezTo>
                  <a:pt x="6995" y="6974"/>
                  <a:pt x="4684" y="10520"/>
                  <a:pt x="4084" y="13437"/>
                </a:cubicBezTo>
                <a:cubicBezTo>
                  <a:pt x="4084" y="13437"/>
                  <a:pt x="1380" y="15573"/>
                  <a:pt x="11" y="20975"/>
                </a:cubicBezTo>
                <a:cubicBezTo>
                  <a:pt x="-147" y="21600"/>
                  <a:pt x="1388" y="20964"/>
                  <a:pt x="1388" y="20964"/>
                </a:cubicBezTo>
                <a:cubicBezTo>
                  <a:pt x="1388" y="20964"/>
                  <a:pt x="1381" y="21330"/>
                  <a:pt x="2515" y="21318"/>
                </a:cubicBezTo>
                <a:cubicBezTo>
                  <a:pt x="3117" y="21318"/>
                  <a:pt x="5098" y="21049"/>
                  <a:pt x="6621" y="20454"/>
                </a:cubicBezTo>
                <a:cubicBezTo>
                  <a:pt x="8164" y="19850"/>
                  <a:pt x="8734" y="19355"/>
                  <a:pt x="8917" y="19012"/>
                </a:cubicBezTo>
                <a:cubicBezTo>
                  <a:pt x="9492" y="19367"/>
                  <a:pt x="10184" y="19586"/>
                  <a:pt x="10401" y="19750"/>
                </a:cubicBezTo>
                <a:cubicBezTo>
                  <a:pt x="10661" y="19946"/>
                  <a:pt x="10776" y="20299"/>
                  <a:pt x="10236" y="20426"/>
                </a:cubicBezTo>
                <a:cubicBezTo>
                  <a:pt x="9696" y="20554"/>
                  <a:pt x="9601" y="20445"/>
                  <a:pt x="9314" y="20576"/>
                </a:cubicBezTo>
                <a:cubicBezTo>
                  <a:pt x="9241" y="20610"/>
                  <a:pt x="9181" y="20645"/>
                  <a:pt x="9132" y="20681"/>
                </a:cubicBezTo>
                <a:cubicBezTo>
                  <a:pt x="8839" y="20611"/>
                  <a:pt x="8370" y="20618"/>
                  <a:pt x="8039" y="21193"/>
                </a:cubicBezTo>
                <a:cubicBezTo>
                  <a:pt x="8012" y="21242"/>
                  <a:pt x="8079" y="21288"/>
                  <a:pt x="8127" y="21253"/>
                </a:cubicBezTo>
                <a:cubicBezTo>
                  <a:pt x="8352" y="21088"/>
                  <a:pt x="8727" y="20902"/>
                  <a:pt x="9057" y="21177"/>
                </a:cubicBezTo>
                <a:cubicBezTo>
                  <a:pt x="9060" y="21180"/>
                  <a:pt x="9063" y="21182"/>
                  <a:pt x="9066" y="21184"/>
                </a:cubicBezTo>
                <a:cubicBezTo>
                  <a:pt x="9177" y="21293"/>
                  <a:pt x="9361" y="21367"/>
                  <a:pt x="9558" y="21367"/>
                </a:cubicBezTo>
                <a:cubicBezTo>
                  <a:pt x="10402" y="21367"/>
                  <a:pt x="10993" y="21022"/>
                  <a:pt x="11484" y="21087"/>
                </a:cubicBezTo>
                <a:cubicBezTo>
                  <a:pt x="11975" y="21152"/>
                  <a:pt x="12378" y="21591"/>
                  <a:pt x="13299" y="21591"/>
                </a:cubicBezTo>
                <a:cubicBezTo>
                  <a:pt x="13972" y="21591"/>
                  <a:pt x="14295" y="21117"/>
                  <a:pt x="14786" y="21367"/>
                </a:cubicBezTo>
                <a:cubicBezTo>
                  <a:pt x="15156" y="21555"/>
                  <a:pt x="15820" y="21465"/>
                  <a:pt x="16107" y="21286"/>
                </a:cubicBezTo>
                <a:cubicBezTo>
                  <a:pt x="16274" y="21191"/>
                  <a:pt x="16396" y="21051"/>
                  <a:pt x="16787" y="21087"/>
                </a:cubicBezTo>
                <a:cubicBezTo>
                  <a:pt x="17474" y="21150"/>
                  <a:pt x="17609" y="21380"/>
                  <a:pt x="18345" y="21338"/>
                </a:cubicBezTo>
                <a:cubicBezTo>
                  <a:pt x="18669" y="21319"/>
                  <a:pt x="18914" y="21228"/>
                  <a:pt x="19065" y="21109"/>
                </a:cubicBezTo>
                <a:cubicBezTo>
                  <a:pt x="19250" y="21149"/>
                  <a:pt x="19385" y="21231"/>
                  <a:pt x="19472" y="21302"/>
                </a:cubicBezTo>
                <a:cubicBezTo>
                  <a:pt x="19519" y="21340"/>
                  <a:pt x="19598" y="21305"/>
                  <a:pt x="19589" y="21249"/>
                </a:cubicBezTo>
                <a:cubicBezTo>
                  <a:pt x="19558" y="21071"/>
                  <a:pt x="19460" y="20958"/>
                  <a:pt x="19334" y="20888"/>
                </a:cubicBezTo>
                <a:cubicBezTo>
                  <a:pt x="19666" y="20802"/>
                  <a:pt x="20061" y="20835"/>
                  <a:pt x="20331" y="21302"/>
                </a:cubicBezTo>
                <a:cubicBezTo>
                  <a:pt x="20349" y="21332"/>
                  <a:pt x="20401" y="21318"/>
                  <a:pt x="20396" y="21284"/>
                </a:cubicBezTo>
                <a:cubicBezTo>
                  <a:pt x="20331" y="20887"/>
                  <a:pt x="20062" y="20051"/>
                  <a:pt x="18961" y="20452"/>
                </a:cubicBezTo>
                <a:cubicBezTo>
                  <a:pt x="18626" y="20272"/>
                  <a:pt x="18294" y="20475"/>
                  <a:pt x="18086" y="20475"/>
                </a:cubicBezTo>
                <a:cubicBezTo>
                  <a:pt x="17465" y="20475"/>
                  <a:pt x="16944" y="19992"/>
                  <a:pt x="16344" y="19665"/>
                </a:cubicBezTo>
                <a:cubicBezTo>
                  <a:pt x="15687" y="19306"/>
                  <a:pt x="15450" y="18064"/>
                  <a:pt x="15366" y="17320"/>
                </a:cubicBezTo>
                <a:cubicBezTo>
                  <a:pt x="15897" y="16942"/>
                  <a:pt x="16449" y="16396"/>
                  <a:pt x="16806" y="15687"/>
                </a:cubicBezTo>
                <a:cubicBezTo>
                  <a:pt x="17916" y="13477"/>
                  <a:pt x="19270" y="12913"/>
                  <a:pt x="20417" y="11316"/>
                </a:cubicBezTo>
                <a:cubicBezTo>
                  <a:pt x="21453" y="9872"/>
                  <a:pt x="21337" y="8280"/>
                  <a:pt x="20813" y="7091"/>
                </a:cubicBezTo>
                <a:cubicBezTo>
                  <a:pt x="20720" y="6879"/>
                  <a:pt x="20568" y="6592"/>
                  <a:pt x="20653" y="6281"/>
                </a:cubicBezTo>
                <a:cubicBezTo>
                  <a:pt x="21034" y="4883"/>
                  <a:pt x="20741" y="2957"/>
                  <a:pt x="20319" y="2189"/>
                </a:cubicBezTo>
                <a:cubicBezTo>
                  <a:pt x="20830" y="1862"/>
                  <a:pt x="20867" y="1110"/>
                  <a:pt x="20867" y="1110"/>
                </a:cubicBezTo>
                <a:cubicBezTo>
                  <a:pt x="21235" y="566"/>
                  <a:pt x="20694" y="0"/>
                  <a:pt x="20694" y="0"/>
                </a:cubicBezTo>
                <a:cubicBezTo>
                  <a:pt x="20694" y="0"/>
                  <a:pt x="20517" y="392"/>
                  <a:pt x="19883" y="643"/>
                </a:cubicBezTo>
                <a:cubicBezTo>
                  <a:pt x="19382" y="840"/>
                  <a:pt x="18873" y="943"/>
                  <a:pt x="18562" y="993"/>
                </a:cubicBezTo>
                <a:cubicBezTo>
                  <a:pt x="18084" y="814"/>
                  <a:pt x="17283" y="695"/>
                  <a:pt x="16374" y="695"/>
                </a:cubicBezTo>
                <a:cubicBezTo>
                  <a:pt x="15511" y="695"/>
                  <a:pt x="14747" y="802"/>
                  <a:pt x="14262" y="966"/>
                </a:cubicBezTo>
                <a:cubicBezTo>
                  <a:pt x="13970" y="922"/>
                  <a:pt x="13449" y="821"/>
                  <a:pt x="12938" y="619"/>
                </a:cubicBezTo>
                <a:cubicBezTo>
                  <a:pt x="12326" y="378"/>
                  <a:pt x="12155" y="0"/>
                  <a:pt x="12155" y="0"/>
                </a:cubicBezTo>
                <a:close/>
                <a:moveTo>
                  <a:pt x="14333" y="2907"/>
                </a:moveTo>
                <a:cubicBezTo>
                  <a:pt x="14783" y="2983"/>
                  <a:pt x="15167" y="3221"/>
                  <a:pt x="15397" y="3548"/>
                </a:cubicBezTo>
                <a:cubicBezTo>
                  <a:pt x="15356" y="3867"/>
                  <a:pt x="15044" y="4115"/>
                  <a:pt x="14665" y="4115"/>
                </a:cubicBezTo>
                <a:cubicBezTo>
                  <a:pt x="14258" y="4115"/>
                  <a:pt x="13929" y="3830"/>
                  <a:pt x="13929" y="3478"/>
                </a:cubicBezTo>
                <a:cubicBezTo>
                  <a:pt x="13929" y="3229"/>
                  <a:pt x="14093" y="3012"/>
                  <a:pt x="14333" y="2907"/>
                </a:cubicBezTo>
                <a:close/>
                <a:moveTo>
                  <a:pt x="18523" y="2907"/>
                </a:moveTo>
                <a:cubicBezTo>
                  <a:pt x="18763" y="3012"/>
                  <a:pt x="18927" y="3229"/>
                  <a:pt x="18927" y="3478"/>
                </a:cubicBezTo>
                <a:cubicBezTo>
                  <a:pt x="18927" y="3830"/>
                  <a:pt x="18598" y="4115"/>
                  <a:pt x="18191" y="4115"/>
                </a:cubicBezTo>
                <a:cubicBezTo>
                  <a:pt x="17812" y="4115"/>
                  <a:pt x="17499" y="3867"/>
                  <a:pt x="17459" y="3548"/>
                </a:cubicBezTo>
                <a:cubicBezTo>
                  <a:pt x="17689" y="3221"/>
                  <a:pt x="18073" y="2983"/>
                  <a:pt x="18523" y="2907"/>
                </a:cubicBezTo>
                <a:close/>
                <a:moveTo>
                  <a:pt x="14665" y="3144"/>
                </a:moveTo>
                <a:cubicBezTo>
                  <a:pt x="14567" y="3144"/>
                  <a:pt x="14469" y="3176"/>
                  <a:pt x="14394" y="3241"/>
                </a:cubicBezTo>
                <a:cubicBezTo>
                  <a:pt x="14244" y="3371"/>
                  <a:pt x="14244" y="3583"/>
                  <a:pt x="14394" y="3712"/>
                </a:cubicBezTo>
                <a:cubicBezTo>
                  <a:pt x="14544" y="3842"/>
                  <a:pt x="14786" y="3842"/>
                  <a:pt x="14936" y="3712"/>
                </a:cubicBezTo>
                <a:cubicBezTo>
                  <a:pt x="15086" y="3583"/>
                  <a:pt x="15086" y="3371"/>
                  <a:pt x="14936" y="3241"/>
                </a:cubicBezTo>
                <a:cubicBezTo>
                  <a:pt x="14861" y="3176"/>
                  <a:pt x="14763" y="3144"/>
                  <a:pt x="14665" y="3144"/>
                </a:cubicBezTo>
                <a:close/>
                <a:moveTo>
                  <a:pt x="18191" y="3144"/>
                </a:moveTo>
                <a:cubicBezTo>
                  <a:pt x="18092" y="3144"/>
                  <a:pt x="17995" y="3176"/>
                  <a:pt x="17920" y="3241"/>
                </a:cubicBezTo>
                <a:cubicBezTo>
                  <a:pt x="17770" y="3371"/>
                  <a:pt x="17770" y="3583"/>
                  <a:pt x="17920" y="3712"/>
                </a:cubicBezTo>
                <a:cubicBezTo>
                  <a:pt x="18070" y="3842"/>
                  <a:pt x="18312" y="3842"/>
                  <a:pt x="18462" y="3712"/>
                </a:cubicBezTo>
                <a:cubicBezTo>
                  <a:pt x="18612" y="3583"/>
                  <a:pt x="18612" y="3371"/>
                  <a:pt x="18462" y="3241"/>
                </a:cubicBezTo>
                <a:cubicBezTo>
                  <a:pt x="18387" y="3176"/>
                  <a:pt x="18289" y="3144"/>
                  <a:pt x="18191" y="3144"/>
                </a:cubicBezTo>
                <a:close/>
                <a:moveTo>
                  <a:pt x="12579" y="19082"/>
                </a:moveTo>
                <a:cubicBezTo>
                  <a:pt x="12770" y="19225"/>
                  <a:pt x="13015" y="19316"/>
                  <a:pt x="13332" y="19345"/>
                </a:cubicBezTo>
                <a:cubicBezTo>
                  <a:pt x="13862" y="19395"/>
                  <a:pt x="14279" y="19924"/>
                  <a:pt x="14206" y="20401"/>
                </a:cubicBezTo>
                <a:cubicBezTo>
                  <a:pt x="13993" y="20496"/>
                  <a:pt x="13793" y="20569"/>
                  <a:pt x="13622" y="20569"/>
                </a:cubicBezTo>
                <a:cubicBezTo>
                  <a:pt x="13074" y="20569"/>
                  <a:pt x="12727" y="19967"/>
                  <a:pt x="12579" y="19082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3" name="비행하는 독수리"/>
          <p:cNvSpPr/>
          <p:nvPr/>
        </p:nvSpPr>
        <p:spPr>
          <a:xfrm>
            <a:off x="9477111" y="4425617"/>
            <a:ext cx="669817" cy="669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0" h="21590" extrusionOk="0">
                <a:moveTo>
                  <a:pt x="3268" y="2"/>
                </a:moveTo>
                <a:cubicBezTo>
                  <a:pt x="3258" y="6"/>
                  <a:pt x="3250" y="16"/>
                  <a:pt x="3250" y="29"/>
                </a:cubicBezTo>
                <a:cubicBezTo>
                  <a:pt x="3235" y="229"/>
                  <a:pt x="3307" y="959"/>
                  <a:pt x="4633" y="2524"/>
                </a:cubicBezTo>
                <a:cubicBezTo>
                  <a:pt x="4643" y="2540"/>
                  <a:pt x="4627" y="2562"/>
                  <a:pt x="4611" y="2551"/>
                </a:cubicBezTo>
                <a:cubicBezTo>
                  <a:pt x="3633" y="1839"/>
                  <a:pt x="1772" y="376"/>
                  <a:pt x="1446" y="122"/>
                </a:cubicBezTo>
                <a:cubicBezTo>
                  <a:pt x="1425" y="106"/>
                  <a:pt x="1393" y="122"/>
                  <a:pt x="1393" y="149"/>
                </a:cubicBezTo>
                <a:cubicBezTo>
                  <a:pt x="1398" y="392"/>
                  <a:pt x="1587" y="1320"/>
                  <a:pt x="3901" y="2988"/>
                </a:cubicBezTo>
                <a:cubicBezTo>
                  <a:pt x="3917" y="2999"/>
                  <a:pt x="3902" y="3026"/>
                  <a:pt x="3886" y="3015"/>
                </a:cubicBezTo>
                <a:cubicBezTo>
                  <a:pt x="2756" y="2454"/>
                  <a:pt x="715" y="1563"/>
                  <a:pt x="257" y="1364"/>
                </a:cubicBezTo>
                <a:cubicBezTo>
                  <a:pt x="226" y="1353"/>
                  <a:pt x="199" y="1384"/>
                  <a:pt x="215" y="1411"/>
                </a:cubicBezTo>
                <a:cubicBezTo>
                  <a:pt x="393" y="1692"/>
                  <a:pt x="1120" y="2600"/>
                  <a:pt x="3466" y="3636"/>
                </a:cubicBezTo>
                <a:cubicBezTo>
                  <a:pt x="3481" y="3641"/>
                  <a:pt x="3475" y="3674"/>
                  <a:pt x="3454" y="3668"/>
                </a:cubicBezTo>
                <a:cubicBezTo>
                  <a:pt x="1492" y="3301"/>
                  <a:pt x="378" y="3053"/>
                  <a:pt x="78" y="2988"/>
                </a:cubicBezTo>
                <a:cubicBezTo>
                  <a:pt x="47" y="2983"/>
                  <a:pt x="26" y="3015"/>
                  <a:pt x="47" y="3042"/>
                </a:cubicBezTo>
                <a:cubicBezTo>
                  <a:pt x="215" y="3247"/>
                  <a:pt x="877" y="3841"/>
                  <a:pt x="3191" y="4397"/>
                </a:cubicBezTo>
                <a:cubicBezTo>
                  <a:pt x="3212" y="4402"/>
                  <a:pt x="3207" y="4434"/>
                  <a:pt x="3186" y="4429"/>
                </a:cubicBezTo>
                <a:cubicBezTo>
                  <a:pt x="1445" y="4294"/>
                  <a:pt x="462" y="4230"/>
                  <a:pt x="131" y="4208"/>
                </a:cubicBezTo>
                <a:cubicBezTo>
                  <a:pt x="94" y="4208"/>
                  <a:pt x="83" y="4251"/>
                  <a:pt x="109" y="4272"/>
                </a:cubicBezTo>
                <a:cubicBezTo>
                  <a:pt x="393" y="4450"/>
                  <a:pt x="1215" y="4910"/>
                  <a:pt x="2356" y="5148"/>
                </a:cubicBezTo>
                <a:cubicBezTo>
                  <a:pt x="2382" y="5153"/>
                  <a:pt x="2382" y="5191"/>
                  <a:pt x="2356" y="5197"/>
                </a:cubicBezTo>
                <a:cubicBezTo>
                  <a:pt x="1457" y="5445"/>
                  <a:pt x="1256" y="5811"/>
                  <a:pt x="1219" y="5909"/>
                </a:cubicBezTo>
                <a:cubicBezTo>
                  <a:pt x="1214" y="5919"/>
                  <a:pt x="1220" y="5935"/>
                  <a:pt x="1230" y="5946"/>
                </a:cubicBezTo>
                <a:cubicBezTo>
                  <a:pt x="1309" y="6005"/>
                  <a:pt x="1672" y="6243"/>
                  <a:pt x="2177" y="6314"/>
                </a:cubicBezTo>
                <a:cubicBezTo>
                  <a:pt x="2209" y="6319"/>
                  <a:pt x="2224" y="6357"/>
                  <a:pt x="2203" y="6384"/>
                </a:cubicBezTo>
                <a:cubicBezTo>
                  <a:pt x="1883" y="6784"/>
                  <a:pt x="2113" y="7470"/>
                  <a:pt x="2687" y="7626"/>
                </a:cubicBezTo>
                <a:cubicBezTo>
                  <a:pt x="2718" y="7631"/>
                  <a:pt x="2729" y="7668"/>
                  <a:pt x="2708" y="7695"/>
                </a:cubicBezTo>
                <a:cubicBezTo>
                  <a:pt x="2350" y="8149"/>
                  <a:pt x="2640" y="8900"/>
                  <a:pt x="3413" y="8895"/>
                </a:cubicBezTo>
                <a:cubicBezTo>
                  <a:pt x="3434" y="8895"/>
                  <a:pt x="3449" y="8911"/>
                  <a:pt x="3454" y="8927"/>
                </a:cubicBezTo>
                <a:cubicBezTo>
                  <a:pt x="3754" y="10120"/>
                  <a:pt x="5690" y="11308"/>
                  <a:pt x="5832" y="13030"/>
                </a:cubicBezTo>
                <a:cubicBezTo>
                  <a:pt x="5832" y="13057"/>
                  <a:pt x="5816" y="13083"/>
                  <a:pt x="5790" y="13094"/>
                </a:cubicBezTo>
                <a:cubicBezTo>
                  <a:pt x="2871" y="13915"/>
                  <a:pt x="-547" y="13024"/>
                  <a:pt x="121" y="14488"/>
                </a:cubicBezTo>
                <a:cubicBezTo>
                  <a:pt x="121" y="14488"/>
                  <a:pt x="199" y="14675"/>
                  <a:pt x="404" y="14854"/>
                </a:cubicBezTo>
                <a:cubicBezTo>
                  <a:pt x="435" y="14881"/>
                  <a:pt x="431" y="14930"/>
                  <a:pt x="394" y="14951"/>
                </a:cubicBezTo>
                <a:cubicBezTo>
                  <a:pt x="110" y="15086"/>
                  <a:pt x="-6" y="15685"/>
                  <a:pt x="284" y="15933"/>
                </a:cubicBezTo>
                <a:cubicBezTo>
                  <a:pt x="315" y="15960"/>
                  <a:pt x="309" y="16005"/>
                  <a:pt x="272" y="16026"/>
                </a:cubicBezTo>
                <a:cubicBezTo>
                  <a:pt x="-12" y="16210"/>
                  <a:pt x="-95" y="16593"/>
                  <a:pt x="126" y="17057"/>
                </a:cubicBezTo>
                <a:cubicBezTo>
                  <a:pt x="399" y="17629"/>
                  <a:pt x="1014" y="17559"/>
                  <a:pt x="1240" y="17511"/>
                </a:cubicBezTo>
                <a:cubicBezTo>
                  <a:pt x="1288" y="17500"/>
                  <a:pt x="1331" y="17522"/>
                  <a:pt x="1357" y="17565"/>
                </a:cubicBezTo>
                <a:cubicBezTo>
                  <a:pt x="1420" y="17678"/>
                  <a:pt x="1592" y="17893"/>
                  <a:pt x="2060" y="17985"/>
                </a:cubicBezTo>
                <a:cubicBezTo>
                  <a:pt x="2581" y="18087"/>
                  <a:pt x="2845" y="17915"/>
                  <a:pt x="2945" y="17823"/>
                </a:cubicBezTo>
                <a:cubicBezTo>
                  <a:pt x="2971" y="17801"/>
                  <a:pt x="3008" y="17807"/>
                  <a:pt x="3023" y="17840"/>
                </a:cubicBezTo>
                <a:cubicBezTo>
                  <a:pt x="3092" y="17964"/>
                  <a:pt x="3291" y="18217"/>
                  <a:pt x="3870" y="18228"/>
                </a:cubicBezTo>
                <a:cubicBezTo>
                  <a:pt x="4538" y="18239"/>
                  <a:pt x="6311" y="17484"/>
                  <a:pt x="7852" y="15481"/>
                </a:cubicBezTo>
                <a:cubicBezTo>
                  <a:pt x="7873" y="15449"/>
                  <a:pt x="7914" y="15437"/>
                  <a:pt x="7951" y="15447"/>
                </a:cubicBezTo>
                <a:cubicBezTo>
                  <a:pt x="9650" y="16014"/>
                  <a:pt x="9803" y="17445"/>
                  <a:pt x="12490" y="17656"/>
                </a:cubicBezTo>
                <a:cubicBezTo>
                  <a:pt x="12517" y="17656"/>
                  <a:pt x="12533" y="17678"/>
                  <a:pt x="12538" y="17705"/>
                </a:cubicBezTo>
                <a:cubicBezTo>
                  <a:pt x="12638" y="18374"/>
                  <a:pt x="13427" y="18957"/>
                  <a:pt x="14226" y="18795"/>
                </a:cubicBezTo>
                <a:cubicBezTo>
                  <a:pt x="14263" y="18789"/>
                  <a:pt x="14299" y="18828"/>
                  <a:pt x="14284" y="18866"/>
                </a:cubicBezTo>
                <a:cubicBezTo>
                  <a:pt x="14099" y="19449"/>
                  <a:pt x="14321" y="19956"/>
                  <a:pt x="14384" y="20080"/>
                </a:cubicBezTo>
                <a:cubicBezTo>
                  <a:pt x="14394" y="20096"/>
                  <a:pt x="14410" y="20108"/>
                  <a:pt x="14431" y="20102"/>
                </a:cubicBezTo>
                <a:cubicBezTo>
                  <a:pt x="14573" y="20064"/>
                  <a:pt x="15152" y="19869"/>
                  <a:pt x="15620" y="19281"/>
                </a:cubicBezTo>
                <a:cubicBezTo>
                  <a:pt x="15630" y="19264"/>
                  <a:pt x="15651" y="19276"/>
                  <a:pt x="15651" y="19297"/>
                </a:cubicBezTo>
                <a:cubicBezTo>
                  <a:pt x="15409" y="20771"/>
                  <a:pt x="15904" y="21290"/>
                  <a:pt x="16062" y="21420"/>
                </a:cubicBezTo>
                <a:cubicBezTo>
                  <a:pt x="16083" y="21436"/>
                  <a:pt x="16114" y="21425"/>
                  <a:pt x="16124" y="21398"/>
                </a:cubicBezTo>
                <a:cubicBezTo>
                  <a:pt x="16193" y="21182"/>
                  <a:pt x="16477" y="20340"/>
                  <a:pt x="16777" y="19535"/>
                </a:cubicBezTo>
                <a:cubicBezTo>
                  <a:pt x="16782" y="19514"/>
                  <a:pt x="16813" y="19524"/>
                  <a:pt x="16808" y="19540"/>
                </a:cubicBezTo>
                <a:cubicBezTo>
                  <a:pt x="16692" y="21063"/>
                  <a:pt x="17140" y="21485"/>
                  <a:pt x="17293" y="21582"/>
                </a:cubicBezTo>
                <a:cubicBezTo>
                  <a:pt x="17314" y="21598"/>
                  <a:pt x="17345" y="21587"/>
                  <a:pt x="17355" y="21555"/>
                </a:cubicBezTo>
                <a:lnTo>
                  <a:pt x="17871" y="19638"/>
                </a:lnTo>
                <a:cubicBezTo>
                  <a:pt x="17877" y="19622"/>
                  <a:pt x="17903" y="19622"/>
                  <a:pt x="17903" y="19638"/>
                </a:cubicBezTo>
                <a:cubicBezTo>
                  <a:pt x="18076" y="20362"/>
                  <a:pt x="18533" y="20923"/>
                  <a:pt x="18680" y="21096"/>
                </a:cubicBezTo>
                <a:cubicBezTo>
                  <a:pt x="18701" y="21118"/>
                  <a:pt x="18739" y="21111"/>
                  <a:pt x="18749" y="21079"/>
                </a:cubicBezTo>
                <a:cubicBezTo>
                  <a:pt x="18817" y="20863"/>
                  <a:pt x="19013" y="20140"/>
                  <a:pt x="18923" y="19368"/>
                </a:cubicBezTo>
                <a:cubicBezTo>
                  <a:pt x="18923" y="19352"/>
                  <a:pt x="18944" y="19340"/>
                  <a:pt x="18955" y="19357"/>
                </a:cubicBezTo>
                <a:cubicBezTo>
                  <a:pt x="19354" y="19875"/>
                  <a:pt x="19901" y="20173"/>
                  <a:pt x="20069" y="20259"/>
                </a:cubicBezTo>
                <a:cubicBezTo>
                  <a:pt x="20095" y="20270"/>
                  <a:pt x="20126" y="20252"/>
                  <a:pt x="20126" y="20225"/>
                </a:cubicBezTo>
                <a:cubicBezTo>
                  <a:pt x="20142" y="20015"/>
                  <a:pt x="20174" y="19287"/>
                  <a:pt x="19863" y="18726"/>
                </a:cubicBezTo>
                <a:cubicBezTo>
                  <a:pt x="19853" y="18709"/>
                  <a:pt x="19869" y="18693"/>
                  <a:pt x="19885" y="18699"/>
                </a:cubicBezTo>
                <a:cubicBezTo>
                  <a:pt x="20474" y="18931"/>
                  <a:pt x="20853" y="18952"/>
                  <a:pt x="21001" y="18947"/>
                </a:cubicBezTo>
                <a:cubicBezTo>
                  <a:pt x="21032" y="18947"/>
                  <a:pt x="21053" y="18909"/>
                  <a:pt x="21032" y="18882"/>
                </a:cubicBezTo>
                <a:cubicBezTo>
                  <a:pt x="20785" y="18548"/>
                  <a:pt x="19565" y="16878"/>
                  <a:pt x="18692" y="15685"/>
                </a:cubicBezTo>
                <a:cubicBezTo>
                  <a:pt x="18513" y="15442"/>
                  <a:pt x="18270" y="15259"/>
                  <a:pt x="17996" y="15146"/>
                </a:cubicBezTo>
                <a:cubicBezTo>
                  <a:pt x="17244" y="14843"/>
                  <a:pt x="15820" y="13889"/>
                  <a:pt x="14857" y="13214"/>
                </a:cubicBezTo>
                <a:cubicBezTo>
                  <a:pt x="14826" y="13192"/>
                  <a:pt x="14826" y="13148"/>
                  <a:pt x="14857" y="13126"/>
                </a:cubicBezTo>
                <a:cubicBezTo>
                  <a:pt x="16014" y="12197"/>
                  <a:pt x="16792" y="12047"/>
                  <a:pt x="16992" y="12014"/>
                </a:cubicBezTo>
                <a:cubicBezTo>
                  <a:pt x="17024" y="12009"/>
                  <a:pt x="17055" y="12025"/>
                  <a:pt x="17076" y="12046"/>
                </a:cubicBezTo>
                <a:lnTo>
                  <a:pt x="17219" y="12242"/>
                </a:lnTo>
                <a:cubicBezTo>
                  <a:pt x="17229" y="12258"/>
                  <a:pt x="17255" y="12251"/>
                  <a:pt x="17260" y="12235"/>
                </a:cubicBezTo>
                <a:cubicBezTo>
                  <a:pt x="17707" y="11091"/>
                  <a:pt x="16561" y="11216"/>
                  <a:pt x="16361" y="11248"/>
                </a:cubicBezTo>
                <a:cubicBezTo>
                  <a:pt x="16350" y="11248"/>
                  <a:pt x="16340" y="11237"/>
                  <a:pt x="16340" y="11226"/>
                </a:cubicBezTo>
                <a:cubicBezTo>
                  <a:pt x="16371" y="11118"/>
                  <a:pt x="16372" y="10746"/>
                  <a:pt x="14795" y="11005"/>
                </a:cubicBezTo>
                <a:cubicBezTo>
                  <a:pt x="14369" y="11076"/>
                  <a:pt x="13989" y="11086"/>
                  <a:pt x="13647" y="11064"/>
                </a:cubicBezTo>
                <a:cubicBezTo>
                  <a:pt x="13626" y="11064"/>
                  <a:pt x="13617" y="11049"/>
                  <a:pt x="13611" y="11027"/>
                </a:cubicBezTo>
                <a:cubicBezTo>
                  <a:pt x="13585" y="10828"/>
                  <a:pt x="13469" y="10573"/>
                  <a:pt x="13117" y="10357"/>
                </a:cubicBezTo>
                <a:cubicBezTo>
                  <a:pt x="12449" y="9953"/>
                  <a:pt x="10603" y="9655"/>
                  <a:pt x="9514" y="6000"/>
                </a:cubicBezTo>
                <a:cubicBezTo>
                  <a:pt x="9435" y="5730"/>
                  <a:pt x="9288" y="5487"/>
                  <a:pt x="9088" y="5293"/>
                </a:cubicBezTo>
                <a:cubicBezTo>
                  <a:pt x="6474" y="2755"/>
                  <a:pt x="3682" y="331"/>
                  <a:pt x="3303" y="7"/>
                </a:cubicBezTo>
                <a:cubicBezTo>
                  <a:pt x="3292" y="-1"/>
                  <a:pt x="3279" y="-2"/>
                  <a:pt x="3268" y="2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4" name="금붕어"/>
          <p:cNvSpPr/>
          <p:nvPr/>
        </p:nvSpPr>
        <p:spPr>
          <a:xfrm>
            <a:off x="8487829" y="3374383"/>
            <a:ext cx="744871" cy="521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31" h="20478" extrusionOk="0">
                <a:moveTo>
                  <a:pt x="11734" y="3"/>
                </a:moveTo>
                <a:cubicBezTo>
                  <a:pt x="11436" y="-38"/>
                  <a:pt x="11152" y="276"/>
                  <a:pt x="11125" y="724"/>
                </a:cubicBezTo>
                <a:cubicBezTo>
                  <a:pt x="11027" y="2210"/>
                  <a:pt x="11677" y="4026"/>
                  <a:pt x="10485" y="4934"/>
                </a:cubicBezTo>
                <a:cubicBezTo>
                  <a:pt x="9221" y="5900"/>
                  <a:pt x="8906" y="7504"/>
                  <a:pt x="9551" y="8778"/>
                </a:cubicBezTo>
                <a:cubicBezTo>
                  <a:pt x="9582" y="8836"/>
                  <a:pt x="9560" y="8925"/>
                  <a:pt x="9514" y="8947"/>
                </a:cubicBezTo>
                <a:cubicBezTo>
                  <a:pt x="7373" y="10104"/>
                  <a:pt x="3983" y="2532"/>
                  <a:pt x="376" y="3520"/>
                </a:cubicBezTo>
                <a:cubicBezTo>
                  <a:pt x="236" y="3557"/>
                  <a:pt x="150" y="3769"/>
                  <a:pt x="206" y="3959"/>
                </a:cubicBezTo>
                <a:cubicBezTo>
                  <a:pt x="490" y="4948"/>
                  <a:pt x="1476" y="5704"/>
                  <a:pt x="1883" y="5982"/>
                </a:cubicBezTo>
                <a:cubicBezTo>
                  <a:pt x="1945" y="6026"/>
                  <a:pt x="1939" y="6149"/>
                  <a:pt x="1872" y="6179"/>
                </a:cubicBezTo>
                <a:cubicBezTo>
                  <a:pt x="1439" y="6384"/>
                  <a:pt x="386" y="6933"/>
                  <a:pt x="139" y="7636"/>
                </a:cubicBezTo>
                <a:cubicBezTo>
                  <a:pt x="-914" y="10623"/>
                  <a:pt x="4329" y="9678"/>
                  <a:pt x="5707" y="11720"/>
                </a:cubicBezTo>
                <a:cubicBezTo>
                  <a:pt x="5748" y="11786"/>
                  <a:pt x="5757" y="11882"/>
                  <a:pt x="5721" y="11963"/>
                </a:cubicBezTo>
                <a:cubicBezTo>
                  <a:pt x="5045" y="13456"/>
                  <a:pt x="4273" y="16759"/>
                  <a:pt x="5186" y="18845"/>
                </a:cubicBezTo>
                <a:cubicBezTo>
                  <a:pt x="6254" y="21283"/>
                  <a:pt x="5840" y="15566"/>
                  <a:pt x="8430" y="14226"/>
                </a:cubicBezTo>
                <a:cubicBezTo>
                  <a:pt x="9246" y="13808"/>
                  <a:pt x="9664" y="13031"/>
                  <a:pt x="9875" y="12299"/>
                </a:cubicBezTo>
                <a:cubicBezTo>
                  <a:pt x="9906" y="12204"/>
                  <a:pt x="9999" y="12213"/>
                  <a:pt x="10025" y="12315"/>
                </a:cubicBezTo>
                <a:cubicBezTo>
                  <a:pt x="10134" y="12798"/>
                  <a:pt x="10330" y="13405"/>
                  <a:pt x="10686" y="13976"/>
                </a:cubicBezTo>
                <a:cubicBezTo>
                  <a:pt x="10722" y="14035"/>
                  <a:pt x="10707" y="14131"/>
                  <a:pt x="10656" y="14152"/>
                </a:cubicBezTo>
                <a:cubicBezTo>
                  <a:pt x="10057" y="14438"/>
                  <a:pt x="9334" y="14950"/>
                  <a:pt x="8859" y="15887"/>
                </a:cubicBezTo>
                <a:cubicBezTo>
                  <a:pt x="8328" y="16926"/>
                  <a:pt x="8348" y="18032"/>
                  <a:pt x="9179" y="17710"/>
                </a:cubicBezTo>
                <a:cubicBezTo>
                  <a:pt x="9246" y="17681"/>
                  <a:pt x="9298" y="17783"/>
                  <a:pt x="9267" y="17871"/>
                </a:cubicBezTo>
                <a:cubicBezTo>
                  <a:pt x="8746" y="19247"/>
                  <a:pt x="9411" y="21562"/>
                  <a:pt x="10051" y="19900"/>
                </a:cubicBezTo>
                <a:cubicBezTo>
                  <a:pt x="10933" y="17623"/>
                  <a:pt x="12064" y="16423"/>
                  <a:pt x="12957" y="15793"/>
                </a:cubicBezTo>
                <a:cubicBezTo>
                  <a:pt x="13044" y="15727"/>
                  <a:pt x="13143" y="15705"/>
                  <a:pt x="13241" y="15727"/>
                </a:cubicBezTo>
                <a:cubicBezTo>
                  <a:pt x="13452" y="15771"/>
                  <a:pt x="13684" y="15799"/>
                  <a:pt x="13921" y="15807"/>
                </a:cubicBezTo>
                <a:cubicBezTo>
                  <a:pt x="14004" y="15814"/>
                  <a:pt x="14050" y="15945"/>
                  <a:pt x="13998" y="16040"/>
                </a:cubicBezTo>
                <a:cubicBezTo>
                  <a:pt x="13513" y="16941"/>
                  <a:pt x="13148" y="18063"/>
                  <a:pt x="14144" y="17587"/>
                </a:cubicBezTo>
                <a:cubicBezTo>
                  <a:pt x="14933" y="17206"/>
                  <a:pt x="15350" y="16489"/>
                  <a:pt x="15547" y="15866"/>
                </a:cubicBezTo>
                <a:cubicBezTo>
                  <a:pt x="15583" y="15756"/>
                  <a:pt x="15656" y="15675"/>
                  <a:pt x="15743" y="15660"/>
                </a:cubicBezTo>
                <a:cubicBezTo>
                  <a:pt x="18999" y="14965"/>
                  <a:pt x="20686" y="12086"/>
                  <a:pt x="20629" y="11208"/>
                </a:cubicBezTo>
                <a:cubicBezTo>
                  <a:pt x="20572" y="10351"/>
                  <a:pt x="18637" y="5989"/>
                  <a:pt x="15340" y="5220"/>
                </a:cubicBezTo>
                <a:cubicBezTo>
                  <a:pt x="15268" y="5205"/>
                  <a:pt x="15211" y="5133"/>
                  <a:pt x="15190" y="5030"/>
                </a:cubicBezTo>
                <a:cubicBezTo>
                  <a:pt x="14870" y="3346"/>
                  <a:pt x="14039" y="1097"/>
                  <a:pt x="11862" y="42"/>
                </a:cubicBezTo>
                <a:cubicBezTo>
                  <a:pt x="11819" y="21"/>
                  <a:pt x="11777" y="9"/>
                  <a:pt x="11734" y="3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5" name="고래"/>
          <p:cNvSpPr/>
          <p:nvPr/>
        </p:nvSpPr>
        <p:spPr>
          <a:xfrm>
            <a:off x="9447617" y="3508360"/>
            <a:ext cx="735732" cy="331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6" h="20844" extrusionOk="0">
                <a:moveTo>
                  <a:pt x="10864" y="1"/>
                </a:moveTo>
                <a:cubicBezTo>
                  <a:pt x="10833" y="7"/>
                  <a:pt x="10803" y="32"/>
                  <a:pt x="10777" y="77"/>
                </a:cubicBezTo>
                <a:cubicBezTo>
                  <a:pt x="10723" y="169"/>
                  <a:pt x="10700" y="323"/>
                  <a:pt x="10718" y="467"/>
                </a:cubicBezTo>
                <a:cubicBezTo>
                  <a:pt x="11133" y="3819"/>
                  <a:pt x="10853" y="5396"/>
                  <a:pt x="10451" y="5757"/>
                </a:cubicBezTo>
                <a:cubicBezTo>
                  <a:pt x="5760" y="8354"/>
                  <a:pt x="2780" y="13292"/>
                  <a:pt x="2656" y="13501"/>
                </a:cubicBezTo>
                <a:cubicBezTo>
                  <a:pt x="2375" y="13972"/>
                  <a:pt x="2176" y="14458"/>
                  <a:pt x="2035" y="14904"/>
                </a:cubicBezTo>
                <a:cubicBezTo>
                  <a:pt x="1738" y="15540"/>
                  <a:pt x="1359" y="15819"/>
                  <a:pt x="980" y="15616"/>
                </a:cubicBezTo>
                <a:cubicBezTo>
                  <a:pt x="288" y="15244"/>
                  <a:pt x="0" y="15898"/>
                  <a:pt x="0" y="15898"/>
                </a:cubicBezTo>
                <a:cubicBezTo>
                  <a:pt x="0" y="15898"/>
                  <a:pt x="557" y="16249"/>
                  <a:pt x="492" y="16799"/>
                </a:cubicBezTo>
                <a:cubicBezTo>
                  <a:pt x="436" y="17269"/>
                  <a:pt x="555" y="17532"/>
                  <a:pt x="616" y="17652"/>
                </a:cubicBezTo>
                <a:cubicBezTo>
                  <a:pt x="274" y="18440"/>
                  <a:pt x="602" y="19030"/>
                  <a:pt x="441" y="19648"/>
                </a:cubicBezTo>
                <a:cubicBezTo>
                  <a:pt x="281" y="20265"/>
                  <a:pt x="0" y="20566"/>
                  <a:pt x="0" y="20566"/>
                </a:cubicBezTo>
                <a:cubicBezTo>
                  <a:pt x="0" y="20566"/>
                  <a:pt x="891" y="21595"/>
                  <a:pt x="1615" y="19691"/>
                </a:cubicBezTo>
                <a:cubicBezTo>
                  <a:pt x="2112" y="18382"/>
                  <a:pt x="2088" y="17711"/>
                  <a:pt x="2397" y="17023"/>
                </a:cubicBezTo>
                <a:cubicBezTo>
                  <a:pt x="2996" y="17486"/>
                  <a:pt x="3655" y="17420"/>
                  <a:pt x="4267" y="17026"/>
                </a:cubicBezTo>
                <a:cubicBezTo>
                  <a:pt x="5654" y="16135"/>
                  <a:pt x="7966" y="15387"/>
                  <a:pt x="9523" y="15761"/>
                </a:cubicBezTo>
                <a:cubicBezTo>
                  <a:pt x="10842" y="16078"/>
                  <a:pt x="11607" y="16858"/>
                  <a:pt x="14336" y="16347"/>
                </a:cubicBezTo>
                <a:cubicBezTo>
                  <a:pt x="14271" y="16900"/>
                  <a:pt x="14248" y="17549"/>
                  <a:pt x="14302" y="18299"/>
                </a:cubicBezTo>
                <a:cubicBezTo>
                  <a:pt x="14326" y="18633"/>
                  <a:pt x="14463" y="18865"/>
                  <a:pt x="14613" y="18830"/>
                </a:cubicBezTo>
                <a:cubicBezTo>
                  <a:pt x="15521" y="18623"/>
                  <a:pt x="16339" y="17384"/>
                  <a:pt x="16763" y="15710"/>
                </a:cubicBezTo>
                <a:cubicBezTo>
                  <a:pt x="18490" y="15174"/>
                  <a:pt x="19584" y="14736"/>
                  <a:pt x="20266" y="14315"/>
                </a:cubicBezTo>
                <a:cubicBezTo>
                  <a:pt x="20909" y="13918"/>
                  <a:pt x="21219" y="13513"/>
                  <a:pt x="21312" y="12937"/>
                </a:cubicBezTo>
                <a:cubicBezTo>
                  <a:pt x="21600" y="12810"/>
                  <a:pt x="21517" y="11901"/>
                  <a:pt x="21164" y="11234"/>
                </a:cubicBezTo>
                <a:cubicBezTo>
                  <a:pt x="20731" y="9181"/>
                  <a:pt x="20199" y="8876"/>
                  <a:pt x="19528" y="8490"/>
                </a:cubicBezTo>
                <a:cubicBezTo>
                  <a:pt x="19222" y="8314"/>
                  <a:pt x="18874" y="8113"/>
                  <a:pt x="18484" y="7720"/>
                </a:cubicBezTo>
                <a:cubicBezTo>
                  <a:pt x="17245" y="6472"/>
                  <a:pt x="15842" y="6092"/>
                  <a:pt x="14604" y="5757"/>
                </a:cubicBezTo>
                <a:lnTo>
                  <a:pt x="14505" y="5732"/>
                </a:lnTo>
                <a:cubicBezTo>
                  <a:pt x="13245" y="5390"/>
                  <a:pt x="13119" y="5134"/>
                  <a:pt x="12879" y="4307"/>
                </a:cubicBezTo>
                <a:cubicBezTo>
                  <a:pt x="12629" y="3449"/>
                  <a:pt x="11800" y="1013"/>
                  <a:pt x="10958" y="44"/>
                </a:cubicBezTo>
                <a:cubicBezTo>
                  <a:pt x="10929" y="11"/>
                  <a:pt x="10895" y="-5"/>
                  <a:pt x="10864" y="1"/>
                </a:cubicBezTo>
                <a:close/>
                <a:moveTo>
                  <a:pt x="11512" y="5797"/>
                </a:moveTo>
                <a:cubicBezTo>
                  <a:pt x="12025" y="5786"/>
                  <a:pt x="12364" y="6136"/>
                  <a:pt x="12160" y="7384"/>
                </a:cubicBezTo>
                <a:cubicBezTo>
                  <a:pt x="11829" y="9417"/>
                  <a:pt x="12652" y="9521"/>
                  <a:pt x="12652" y="9521"/>
                </a:cubicBezTo>
                <a:cubicBezTo>
                  <a:pt x="12652" y="9521"/>
                  <a:pt x="11634" y="10626"/>
                  <a:pt x="10903" y="8259"/>
                </a:cubicBezTo>
                <a:cubicBezTo>
                  <a:pt x="10492" y="6928"/>
                  <a:pt x="9907" y="6673"/>
                  <a:pt x="9473" y="6704"/>
                </a:cubicBezTo>
                <a:cubicBezTo>
                  <a:pt x="9800" y="6488"/>
                  <a:pt x="10137" y="6281"/>
                  <a:pt x="10483" y="6090"/>
                </a:cubicBezTo>
                <a:cubicBezTo>
                  <a:pt x="10836" y="5939"/>
                  <a:pt x="11205" y="5803"/>
                  <a:pt x="11512" y="5797"/>
                </a:cubicBezTo>
                <a:close/>
                <a:moveTo>
                  <a:pt x="18411" y="9040"/>
                </a:moveTo>
                <a:cubicBezTo>
                  <a:pt x="19251" y="9040"/>
                  <a:pt x="19279" y="9991"/>
                  <a:pt x="19279" y="9991"/>
                </a:cubicBezTo>
                <a:cubicBezTo>
                  <a:pt x="19062" y="9926"/>
                  <a:pt x="18916" y="10142"/>
                  <a:pt x="18750" y="10258"/>
                </a:cubicBezTo>
                <a:cubicBezTo>
                  <a:pt x="17876" y="10773"/>
                  <a:pt x="17387" y="9915"/>
                  <a:pt x="17387" y="9915"/>
                </a:cubicBezTo>
                <a:cubicBezTo>
                  <a:pt x="17387" y="9915"/>
                  <a:pt x="17571" y="9040"/>
                  <a:pt x="18411" y="9040"/>
                </a:cubicBezTo>
                <a:close/>
                <a:moveTo>
                  <a:pt x="8934" y="11346"/>
                </a:moveTo>
                <a:cubicBezTo>
                  <a:pt x="9409" y="11351"/>
                  <a:pt x="9867" y="11672"/>
                  <a:pt x="10228" y="12492"/>
                </a:cubicBezTo>
                <a:cubicBezTo>
                  <a:pt x="11058" y="14381"/>
                  <a:pt x="11185" y="15669"/>
                  <a:pt x="12006" y="16133"/>
                </a:cubicBezTo>
                <a:cubicBezTo>
                  <a:pt x="10978" y="16006"/>
                  <a:pt x="10364" y="15615"/>
                  <a:pt x="9520" y="15417"/>
                </a:cubicBezTo>
                <a:cubicBezTo>
                  <a:pt x="9394" y="14898"/>
                  <a:pt x="9143" y="14407"/>
                  <a:pt x="8640" y="14427"/>
                </a:cubicBezTo>
                <a:cubicBezTo>
                  <a:pt x="6653" y="14504"/>
                  <a:pt x="5932" y="15412"/>
                  <a:pt x="6389" y="13997"/>
                </a:cubicBezTo>
                <a:cubicBezTo>
                  <a:pt x="6755" y="12863"/>
                  <a:pt x="7887" y="11337"/>
                  <a:pt x="8934" y="11346"/>
                </a:cubicBezTo>
                <a:close/>
                <a:moveTo>
                  <a:pt x="18896" y="11773"/>
                </a:moveTo>
                <a:cubicBezTo>
                  <a:pt x="19139" y="11786"/>
                  <a:pt x="19133" y="12247"/>
                  <a:pt x="19133" y="12247"/>
                </a:cubicBezTo>
                <a:cubicBezTo>
                  <a:pt x="19133" y="12247"/>
                  <a:pt x="19515" y="12117"/>
                  <a:pt x="20169" y="12297"/>
                </a:cubicBezTo>
                <a:cubicBezTo>
                  <a:pt x="20823" y="12478"/>
                  <a:pt x="21174" y="12742"/>
                  <a:pt x="21174" y="12742"/>
                </a:cubicBezTo>
                <a:cubicBezTo>
                  <a:pt x="21084" y="13584"/>
                  <a:pt x="20366" y="14236"/>
                  <a:pt x="16849" y="15338"/>
                </a:cubicBezTo>
                <a:cubicBezTo>
                  <a:pt x="16930" y="14950"/>
                  <a:pt x="16990" y="14543"/>
                  <a:pt x="17026" y="14123"/>
                </a:cubicBezTo>
                <a:cubicBezTo>
                  <a:pt x="17027" y="14122"/>
                  <a:pt x="17026" y="14119"/>
                  <a:pt x="17026" y="14119"/>
                </a:cubicBezTo>
                <a:cubicBezTo>
                  <a:pt x="17187" y="11675"/>
                  <a:pt x="18592" y="11757"/>
                  <a:pt x="18896" y="11773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56" name="classification…"/>
          <p:cNvSpPr txBox="1"/>
          <p:nvPr/>
        </p:nvSpPr>
        <p:spPr>
          <a:xfrm>
            <a:off x="675052" y="5650892"/>
            <a:ext cx="82409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t>classification</a:t>
            </a:r>
          </a:p>
          <a:p>
            <a:pPr algn="ctr">
              <a:defRPr sz="1000">
                <a:solidFill>
                  <a:srgbClr val="FF001C"/>
                </a:solidFill>
              </a:defRPr>
            </a:pPr>
            <a:r>
              <a:t>feature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8" name="표 1"/>
          <p:cNvGraphicFramePr/>
          <p:nvPr/>
        </p:nvGraphicFramePr>
        <p:xfrm>
          <a:off x="253073" y="204276"/>
          <a:ext cx="11625814" cy="277863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59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2160" name="직사각형 73"/>
          <p:cNvSpPr txBox="1"/>
          <p:nvPr/>
        </p:nvSpPr>
        <p:spPr>
          <a:xfrm>
            <a:off x="2105359" y="1280458"/>
            <a:ext cx="7220092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새로운 동물인 펭귄은 어느 카테고리에 분류할 수 있을지, 그 이유에 대해서 생각해보고, 올바른 블록을 결합하여 문장을 완성 시켜 봅시다.</a:t>
            </a:r>
          </a:p>
        </p:txBody>
      </p:sp>
      <p:sp>
        <p:nvSpPr>
          <p:cNvPr id="2161" name="직사각형 74"/>
          <p:cNvSpPr txBox="1"/>
          <p:nvPr/>
        </p:nvSpPr>
        <p:spPr>
          <a:xfrm>
            <a:off x="2109801" y="906977"/>
            <a:ext cx="1707897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새로운 동물 분류하기</a:t>
            </a:r>
          </a:p>
        </p:txBody>
      </p:sp>
      <p:grpSp>
        <p:nvGrpSpPr>
          <p:cNvPr id="2165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2162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63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64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182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2180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2178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2176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2166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2170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2167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2168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2169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2174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2171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2172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2173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2175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2177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179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181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89" name="그룹 99"/>
          <p:cNvGrpSpPr/>
          <p:nvPr/>
        </p:nvGrpSpPr>
        <p:grpSpPr>
          <a:xfrm>
            <a:off x="1963933" y="5615090"/>
            <a:ext cx="9839764" cy="791514"/>
            <a:chOff x="0" y="0"/>
            <a:chExt cx="9839762" cy="791512"/>
          </a:xfrm>
        </p:grpSpPr>
        <p:sp>
          <p:nvSpPr>
            <p:cNvPr id="2183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4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2187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2185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6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2188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92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2190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1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2193" name="표 51"/>
          <p:cNvGraphicFramePr/>
          <p:nvPr/>
        </p:nvGraphicFramePr>
        <p:xfrm>
          <a:off x="263479" y="1153391"/>
          <a:ext cx="1647244" cy="356318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2194" name="직사각형"/>
          <p:cNvSpPr/>
          <p:nvPr/>
        </p:nvSpPr>
        <p:spPr>
          <a:xfrm>
            <a:off x="2489155" y="1780233"/>
            <a:ext cx="3455429" cy="111470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95" name="직사각형"/>
          <p:cNvSpPr/>
          <p:nvPr/>
        </p:nvSpPr>
        <p:spPr>
          <a:xfrm>
            <a:off x="2680069" y="1918816"/>
            <a:ext cx="929674" cy="837538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96" name="직사각형"/>
          <p:cNvSpPr/>
          <p:nvPr/>
        </p:nvSpPr>
        <p:spPr>
          <a:xfrm>
            <a:off x="3752032" y="1918816"/>
            <a:ext cx="929674" cy="837538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97" name="직사각형"/>
          <p:cNvSpPr/>
          <p:nvPr/>
        </p:nvSpPr>
        <p:spPr>
          <a:xfrm>
            <a:off x="4823996" y="1918816"/>
            <a:ext cx="929674" cy="837538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98" name="직사각형"/>
          <p:cNvSpPr/>
          <p:nvPr/>
        </p:nvSpPr>
        <p:spPr>
          <a:xfrm>
            <a:off x="2489155" y="3013613"/>
            <a:ext cx="3455429" cy="111470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99" name="직사각형"/>
          <p:cNvSpPr/>
          <p:nvPr/>
        </p:nvSpPr>
        <p:spPr>
          <a:xfrm>
            <a:off x="2680069" y="3152196"/>
            <a:ext cx="929674" cy="837538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0" name="직사각형"/>
          <p:cNvSpPr/>
          <p:nvPr/>
        </p:nvSpPr>
        <p:spPr>
          <a:xfrm>
            <a:off x="3752032" y="3152196"/>
            <a:ext cx="929674" cy="837538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1" name="직사각형"/>
          <p:cNvSpPr/>
          <p:nvPr/>
        </p:nvSpPr>
        <p:spPr>
          <a:xfrm>
            <a:off x="4823996" y="3152196"/>
            <a:ext cx="929674" cy="837538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2" name="직사각형"/>
          <p:cNvSpPr/>
          <p:nvPr/>
        </p:nvSpPr>
        <p:spPr>
          <a:xfrm>
            <a:off x="2489155" y="4253345"/>
            <a:ext cx="3455429" cy="111470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3" name="직사각형"/>
          <p:cNvSpPr/>
          <p:nvPr/>
        </p:nvSpPr>
        <p:spPr>
          <a:xfrm>
            <a:off x="2680069" y="4391928"/>
            <a:ext cx="929674" cy="837538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4" name="직사각형"/>
          <p:cNvSpPr/>
          <p:nvPr/>
        </p:nvSpPr>
        <p:spPr>
          <a:xfrm>
            <a:off x="3752032" y="4391928"/>
            <a:ext cx="929674" cy="837538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5" name="직사각형"/>
          <p:cNvSpPr/>
          <p:nvPr/>
        </p:nvSpPr>
        <p:spPr>
          <a:xfrm>
            <a:off x="4823996" y="4391928"/>
            <a:ext cx="929674" cy="837538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6" name="비행하는 독수리"/>
          <p:cNvSpPr/>
          <p:nvPr/>
        </p:nvSpPr>
        <p:spPr>
          <a:xfrm>
            <a:off x="2809998" y="3236186"/>
            <a:ext cx="669817" cy="669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0" h="21590" extrusionOk="0">
                <a:moveTo>
                  <a:pt x="3268" y="2"/>
                </a:moveTo>
                <a:cubicBezTo>
                  <a:pt x="3258" y="6"/>
                  <a:pt x="3250" y="16"/>
                  <a:pt x="3250" y="29"/>
                </a:cubicBezTo>
                <a:cubicBezTo>
                  <a:pt x="3235" y="229"/>
                  <a:pt x="3307" y="959"/>
                  <a:pt x="4633" y="2524"/>
                </a:cubicBezTo>
                <a:cubicBezTo>
                  <a:pt x="4643" y="2540"/>
                  <a:pt x="4627" y="2562"/>
                  <a:pt x="4611" y="2551"/>
                </a:cubicBezTo>
                <a:cubicBezTo>
                  <a:pt x="3633" y="1839"/>
                  <a:pt x="1772" y="376"/>
                  <a:pt x="1446" y="122"/>
                </a:cubicBezTo>
                <a:cubicBezTo>
                  <a:pt x="1425" y="106"/>
                  <a:pt x="1393" y="122"/>
                  <a:pt x="1393" y="149"/>
                </a:cubicBezTo>
                <a:cubicBezTo>
                  <a:pt x="1398" y="392"/>
                  <a:pt x="1587" y="1320"/>
                  <a:pt x="3901" y="2988"/>
                </a:cubicBezTo>
                <a:cubicBezTo>
                  <a:pt x="3917" y="2999"/>
                  <a:pt x="3902" y="3026"/>
                  <a:pt x="3886" y="3015"/>
                </a:cubicBezTo>
                <a:cubicBezTo>
                  <a:pt x="2756" y="2454"/>
                  <a:pt x="715" y="1563"/>
                  <a:pt x="257" y="1364"/>
                </a:cubicBezTo>
                <a:cubicBezTo>
                  <a:pt x="226" y="1353"/>
                  <a:pt x="199" y="1384"/>
                  <a:pt x="215" y="1411"/>
                </a:cubicBezTo>
                <a:cubicBezTo>
                  <a:pt x="393" y="1692"/>
                  <a:pt x="1120" y="2600"/>
                  <a:pt x="3466" y="3636"/>
                </a:cubicBezTo>
                <a:cubicBezTo>
                  <a:pt x="3481" y="3641"/>
                  <a:pt x="3475" y="3674"/>
                  <a:pt x="3454" y="3668"/>
                </a:cubicBezTo>
                <a:cubicBezTo>
                  <a:pt x="1492" y="3301"/>
                  <a:pt x="378" y="3053"/>
                  <a:pt x="78" y="2988"/>
                </a:cubicBezTo>
                <a:cubicBezTo>
                  <a:pt x="47" y="2983"/>
                  <a:pt x="26" y="3015"/>
                  <a:pt x="47" y="3042"/>
                </a:cubicBezTo>
                <a:cubicBezTo>
                  <a:pt x="215" y="3247"/>
                  <a:pt x="877" y="3841"/>
                  <a:pt x="3191" y="4397"/>
                </a:cubicBezTo>
                <a:cubicBezTo>
                  <a:pt x="3212" y="4402"/>
                  <a:pt x="3207" y="4434"/>
                  <a:pt x="3186" y="4429"/>
                </a:cubicBezTo>
                <a:cubicBezTo>
                  <a:pt x="1445" y="4294"/>
                  <a:pt x="462" y="4230"/>
                  <a:pt x="131" y="4208"/>
                </a:cubicBezTo>
                <a:cubicBezTo>
                  <a:pt x="94" y="4208"/>
                  <a:pt x="83" y="4251"/>
                  <a:pt x="109" y="4272"/>
                </a:cubicBezTo>
                <a:cubicBezTo>
                  <a:pt x="393" y="4450"/>
                  <a:pt x="1215" y="4910"/>
                  <a:pt x="2356" y="5148"/>
                </a:cubicBezTo>
                <a:cubicBezTo>
                  <a:pt x="2382" y="5153"/>
                  <a:pt x="2382" y="5191"/>
                  <a:pt x="2356" y="5197"/>
                </a:cubicBezTo>
                <a:cubicBezTo>
                  <a:pt x="1457" y="5445"/>
                  <a:pt x="1256" y="5811"/>
                  <a:pt x="1219" y="5909"/>
                </a:cubicBezTo>
                <a:cubicBezTo>
                  <a:pt x="1214" y="5919"/>
                  <a:pt x="1220" y="5935"/>
                  <a:pt x="1230" y="5946"/>
                </a:cubicBezTo>
                <a:cubicBezTo>
                  <a:pt x="1309" y="6005"/>
                  <a:pt x="1672" y="6243"/>
                  <a:pt x="2177" y="6314"/>
                </a:cubicBezTo>
                <a:cubicBezTo>
                  <a:pt x="2209" y="6319"/>
                  <a:pt x="2224" y="6357"/>
                  <a:pt x="2203" y="6384"/>
                </a:cubicBezTo>
                <a:cubicBezTo>
                  <a:pt x="1883" y="6784"/>
                  <a:pt x="2113" y="7470"/>
                  <a:pt x="2687" y="7626"/>
                </a:cubicBezTo>
                <a:cubicBezTo>
                  <a:pt x="2718" y="7631"/>
                  <a:pt x="2729" y="7668"/>
                  <a:pt x="2708" y="7695"/>
                </a:cubicBezTo>
                <a:cubicBezTo>
                  <a:pt x="2350" y="8149"/>
                  <a:pt x="2640" y="8900"/>
                  <a:pt x="3413" y="8895"/>
                </a:cubicBezTo>
                <a:cubicBezTo>
                  <a:pt x="3434" y="8895"/>
                  <a:pt x="3449" y="8911"/>
                  <a:pt x="3454" y="8927"/>
                </a:cubicBezTo>
                <a:cubicBezTo>
                  <a:pt x="3754" y="10120"/>
                  <a:pt x="5690" y="11308"/>
                  <a:pt x="5832" y="13030"/>
                </a:cubicBezTo>
                <a:cubicBezTo>
                  <a:pt x="5832" y="13057"/>
                  <a:pt x="5816" y="13083"/>
                  <a:pt x="5790" y="13094"/>
                </a:cubicBezTo>
                <a:cubicBezTo>
                  <a:pt x="2871" y="13915"/>
                  <a:pt x="-547" y="13024"/>
                  <a:pt x="121" y="14488"/>
                </a:cubicBezTo>
                <a:cubicBezTo>
                  <a:pt x="121" y="14488"/>
                  <a:pt x="199" y="14675"/>
                  <a:pt x="404" y="14854"/>
                </a:cubicBezTo>
                <a:cubicBezTo>
                  <a:pt x="435" y="14881"/>
                  <a:pt x="431" y="14930"/>
                  <a:pt x="394" y="14951"/>
                </a:cubicBezTo>
                <a:cubicBezTo>
                  <a:pt x="110" y="15086"/>
                  <a:pt x="-6" y="15685"/>
                  <a:pt x="284" y="15933"/>
                </a:cubicBezTo>
                <a:cubicBezTo>
                  <a:pt x="315" y="15960"/>
                  <a:pt x="309" y="16005"/>
                  <a:pt x="272" y="16026"/>
                </a:cubicBezTo>
                <a:cubicBezTo>
                  <a:pt x="-12" y="16210"/>
                  <a:pt x="-95" y="16593"/>
                  <a:pt x="126" y="17057"/>
                </a:cubicBezTo>
                <a:cubicBezTo>
                  <a:pt x="399" y="17629"/>
                  <a:pt x="1014" y="17559"/>
                  <a:pt x="1240" y="17511"/>
                </a:cubicBezTo>
                <a:cubicBezTo>
                  <a:pt x="1288" y="17500"/>
                  <a:pt x="1331" y="17522"/>
                  <a:pt x="1357" y="17565"/>
                </a:cubicBezTo>
                <a:cubicBezTo>
                  <a:pt x="1420" y="17678"/>
                  <a:pt x="1592" y="17893"/>
                  <a:pt x="2060" y="17985"/>
                </a:cubicBezTo>
                <a:cubicBezTo>
                  <a:pt x="2581" y="18087"/>
                  <a:pt x="2845" y="17915"/>
                  <a:pt x="2945" y="17823"/>
                </a:cubicBezTo>
                <a:cubicBezTo>
                  <a:pt x="2971" y="17801"/>
                  <a:pt x="3008" y="17807"/>
                  <a:pt x="3023" y="17840"/>
                </a:cubicBezTo>
                <a:cubicBezTo>
                  <a:pt x="3092" y="17964"/>
                  <a:pt x="3291" y="18217"/>
                  <a:pt x="3870" y="18228"/>
                </a:cubicBezTo>
                <a:cubicBezTo>
                  <a:pt x="4538" y="18239"/>
                  <a:pt x="6311" y="17484"/>
                  <a:pt x="7852" y="15481"/>
                </a:cubicBezTo>
                <a:cubicBezTo>
                  <a:pt x="7873" y="15449"/>
                  <a:pt x="7914" y="15437"/>
                  <a:pt x="7951" y="15447"/>
                </a:cubicBezTo>
                <a:cubicBezTo>
                  <a:pt x="9650" y="16014"/>
                  <a:pt x="9803" y="17445"/>
                  <a:pt x="12490" y="17656"/>
                </a:cubicBezTo>
                <a:cubicBezTo>
                  <a:pt x="12517" y="17656"/>
                  <a:pt x="12533" y="17678"/>
                  <a:pt x="12538" y="17705"/>
                </a:cubicBezTo>
                <a:cubicBezTo>
                  <a:pt x="12638" y="18374"/>
                  <a:pt x="13427" y="18957"/>
                  <a:pt x="14226" y="18795"/>
                </a:cubicBezTo>
                <a:cubicBezTo>
                  <a:pt x="14263" y="18789"/>
                  <a:pt x="14299" y="18828"/>
                  <a:pt x="14284" y="18866"/>
                </a:cubicBezTo>
                <a:cubicBezTo>
                  <a:pt x="14099" y="19449"/>
                  <a:pt x="14321" y="19956"/>
                  <a:pt x="14384" y="20080"/>
                </a:cubicBezTo>
                <a:cubicBezTo>
                  <a:pt x="14394" y="20096"/>
                  <a:pt x="14410" y="20108"/>
                  <a:pt x="14431" y="20102"/>
                </a:cubicBezTo>
                <a:cubicBezTo>
                  <a:pt x="14573" y="20064"/>
                  <a:pt x="15152" y="19869"/>
                  <a:pt x="15620" y="19281"/>
                </a:cubicBezTo>
                <a:cubicBezTo>
                  <a:pt x="15630" y="19264"/>
                  <a:pt x="15651" y="19276"/>
                  <a:pt x="15651" y="19297"/>
                </a:cubicBezTo>
                <a:cubicBezTo>
                  <a:pt x="15409" y="20771"/>
                  <a:pt x="15904" y="21290"/>
                  <a:pt x="16062" y="21420"/>
                </a:cubicBezTo>
                <a:cubicBezTo>
                  <a:pt x="16083" y="21436"/>
                  <a:pt x="16114" y="21425"/>
                  <a:pt x="16124" y="21398"/>
                </a:cubicBezTo>
                <a:cubicBezTo>
                  <a:pt x="16193" y="21182"/>
                  <a:pt x="16477" y="20340"/>
                  <a:pt x="16777" y="19535"/>
                </a:cubicBezTo>
                <a:cubicBezTo>
                  <a:pt x="16782" y="19514"/>
                  <a:pt x="16813" y="19524"/>
                  <a:pt x="16808" y="19540"/>
                </a:cubicBezTo>
                <a:cubicBezTo>
                  <a:pt x="16692" y="21063"/>
                  <a:pt x="17140" y="21485"/>
                  <a:pt x="17293" y="21582"/>
                </a:cubicBezTo>
                <a:cubicBezTo>
                  <a:pt x="17314" y="21598"/>
                  <a:pt x="17345" y="21587"/>
                  <a:pt x="17355" y="21555"/>
                </a:cubicBezTo>
                <a:lnTo>
                  <a:pt x="17871" y="19638"/>
                </a:lnTo>
                <a:cubicBezTo>
                  <a:pt x="17877" y="19622"/>
                  <a:pt x="17903" y="19622"/>
                  <a:pt x="17903" y="19638"/>
                </a:cubicBezTo>
                <a:cubicBezTo>
                  <a:pt x="18076" y="20362"/>
                  <a:pt x="18533" y="20923"/>
                  <a:pt x="18680" y="21096"/>
                </a:cubicBezTo>
                <a:cubicBezTo>
                  <a:pt x="18701" y="21118"/>
                  <a:pt x="18739" y="21111"/>
                  <a:pt x="18749" y="21079"/>
                </a:cubicBezTo>
                <a:cubicBezTo>
                  <a:pt x="18817" y="20863"/>
                  <a:pt x="19013" y="20140"/>
                  <a:pt x="18923" y="19368"/>
                </a:cubicBezTo>
                <a:cubicBezTo>
                  <a:pt x="18923" y="19352"/>
                  <a:pt x="18944" y="19340"/>
                  <a:pt x="18955" y="19357"/>
                </a:cubicBezTo>
                <a:cubicBezTo>
                  <a:pt x="19354" y="19875"/>
                  <a:pt x="19901" y="20173"/>
                  <a:pt x="20069" y="20259"/>
                </a:cubicBezTo>
                <a:cubicBezTo>
                  <a:pt x="20095" y="20270"/>
                  <a:pt x="20126" y="20252"/>
                  <a:pt x="20126" y="20225"/>
                </a:cubicBezTo>
                <a:cubicBezTo>
                  <a:pt x="20142" y="20015"/>
                  <a:pt x="20174" y="19287"/>
                  <a:pt x="19863" y="18726"/>
                </a:cubicBezTo>
                <a:cubicBezTo>
                  <a:pt x="19853" y="18709"/>
                  <a:pt x="19869" y="18693"/>
                  <a:pt x="19885" y="18699"/>
                </a:cubicBezTo>
                <a:cubicBezTo>
                  <a:pt x="20474" y="18931"/>
                  <a:pt x="20853" y="18952"/>
                  <a:pt x="21001" y="18947"/>
                </a:cubicBezTo>
                <a:cubicBezTo>
                  <a:pt x="21032" y="18947"/>
                  <a:pt x="21053" y="18909"/>
                  <a:pt x="21032" y="18882"/>
                </a:cubicBezTo>
                <a:cubicBezTo>
                  <a:pt x="20785" y="18548"/>
                  <a:pt x="19565" y="16878"/>
                  <a:pt x="18692" y="15685"/>
                </a:cubicBezTo>
                <a:cubicBezTo>
                  <a:pt x="18513" y="15442"/>
                  <a:pt x="18270" y="15259"/>
                  <a:pt x="17996" y="15146"/>
                </a:cubicBezTo>
                <a:cubicBezTo>
                  <a:pt x="17244" y="14843"/>
                  <a:pt x="15820" y="13889"/>
                  <a:pt x="14857" y="13214"/>
                </a:cubicBezTo>
                <a:cubicBezTo>
                  <a:pt x="14826" y="13192"/>
                  <a:pt x="14826" y="13148"/>
                  <a:pt x="14857" y="13126"/>
                </a:cubicBezTo>
                <a:cubicBezTo>
                  <a:pt x="16014" y="12197"/>
                  <a:pt x="16792" y="12047"/>
                  <a:pt x="16992" y="12014"/>
                </a:cubicBezTo>
                <a:cubicBezTo>
                  <a:pt x="17024" y="12009"/>
                  <a:pt x="17055" y="12025"/>
                  <a:pt x="17076" y="12046"/>
                </a:cubicBezTo>
                <a:lnTo>
                  <a:pt x="17219" y="12242"/>
                </a:lnTo>
                <a:cubicBezTo>
                  <a:pt x="17229" y="12258"/>
                  <a:pt x="17255" y="12251"/>
                  <a:pt x="17260" y="12235"/>
                </a:cubicBezTo>
                <a:cubicBezTo>
                  <a:pt x="17707" y="11091"/>
                  <a:pt x="16561" y="11216"/>
                  <a:pt x="16361" y="11248"/>
                </a:cubicBezTo>
                <a:cubicBezTo>
                  <a:pt x="16350" y="11248"/>
                  <a:pt x="16340" y="11237"/>
                  <a:pt x="16340" y="11226"/>
                </a:cubicBezTo>
                <a:cubicBezTo>
                  <a:pt x="16371" y="11118"/>
                  <a:pt x="16372" y="10746"/>
                  <a:pt x="14795" y="11005"/>
                </a:cubicBezTo>
                <a:cubicBezTo>
                  <a:pt x="14369" y="11076"/>
                  <a:pt x="13989" y="11086"/>
                  <a:pt x="13647" y="11064"/>
                </a:cubicBezTo>
                <a:cubicBezTo>
                  <a:pt x="13626" y="11064"/>
                  <a:pt x="13617" y="11049"/>
                  <a:pt x="13611" y="11027"/>
                </a:cubicBezTo>
                <a:cubicBezTo>
                  <a:pt x="13585" y="10828"/>
                  <a:pt x="13469" y="10573"/>
                  <a:pt x="13117" y="10357"/>
                </a:cubicBezTo>
                <a:cubicBezTo>
                  <a:pt x="12449" y="9953"/>
                  <a:pt x="10603" y="9655"/>
                  <a:pt x="9514" y="6000"/>
                </a:cubicBezTo>
                <a:cubicBezTo>
                  <a:pt x="9435" y="5730"/>
                  <a:pt x="9288" y="5487"/>
                  <a:pt x="9088" y="5293"/>
                </a:cubicBezTo>
                <a:cubicBezTo>
                  <a:pt x="6474" y="2755"/>
                  <a:pt x="3682" y="331"/>
                  <a:pt x="3303" y="7"/>
                </a:cubicBezTo>
                <a:cubicBezTo>
                  <a:pt x="3292" y="-1"/>
                  <a:pt x="3279" y="-2"/>
                  <a:pt x="3268" y="2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7" name="부엉이"/>
          <p:cNvSpPr/>
          <p:nvPr/>
        </p:nvSpPr>
        <p:spPr>
          <a:xfrm>
            <a:off x="3908173" y="3222600"/>
            <a:ext cx="575219" cy="677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5" h="21591" extrusionOk="0">
                <a:moveTo>
                  <a:pt x="12155" y="0"/>
                </a:moveTo>
                <a:cubicBezTo>
                  <a:pt x="12155" y="0"/>
                  <a:pt x="11634" y="546"/>
                  <a:pt x="11988" y="1070"/>
                </a:cubicBezTo>
                <a:cubicBezTo>
                  <a:pt x="11988" y="1070"/>
                  <a:pt x="12026" y="1808"/>
                  <a:pt x="12529" y="2119"/>
                </a:cubicBezTo>
                <a:cubicBezTo>
                  <a:pt x="12119" y="2596"/>
                  <a:pt x="11896" y="3118"/>
                  <a:pt x="11742" y="3566"/>
                </a:cubicBezTo>
                <a:cubicBezTo>
                  <a:pt x="11598" y="3988"/>
                  <a:pt x="11483" y="4582"/>
                  <a:pt x="11381" y="4963"/>
                </a:cubicBezTo>
                <a:cubicBezTo>
                  <a:pt x="11252" y="5449"/>
                  <a:pt x="11380" y="5834"/>
                  <a:pt x="10806" y="5983"/>
                </a:cubicBezTo>
                <a:cubicBezTo>
                  <a:pt x="6995" y="6974"/>
                  <a:pt x="4684" y="10520"/>
                  <a:pt x="4084" y="13437"/>
                </a:cubicBezTo>
                <a:cubicBezTo>
                  <a:pt x="4084" y="13437"/>
                  <a:pt x="1380" y="15573"/>
                  <a:pt x="11" y="20975"/>
                </a:cubicBezTo>
                <a:cubicBezTo>
                  <a:pt x="-147" y="21600"/>
                  <a:pt x="1388" y="20964"/>
                  <a:pt x="1388" y="20964"/>
                </a:cubicBezTo>
                <a:cubicBezTo>
                  <a:pt x="1388" y="20964"/>
                  <a:pt x="1381" y="21330"/>
                  <a:pt x="2515" y="21318"/>
                </a:cubicBezTo>
                <a:cubicBezTo>
                  <a:pt x="3117" y="21318"/>
                  <a:pt x="5098" y="21049"/>
                  <a:pt x="6621" y="20454"/>
                </a:cubicBezTo>
                <a:cubicBezTo>
                  <a:pt x="8164" y="19850"/>
                  <a:pt x="8734" y="19355"/>
                  <a:pt x="8917" y="19012"/>
                </a:cubicBezTo>
                <a:cubicBezTo>
                  <a:pt x="9492" y="19367"/>
                  <a:pt x="10184" y="19586"/>
                  <a:pt x="10401" y="19750"/>
                </a:cubicBezTo>
                <a:cubicBezTo>
                  <a:pt x="10661" y="19946"/>
                  <a:pt x="10776" y="20299"/>
                  <a:pt x="10236" y="20426"/>
                </a:cubicBezTo>
                <a:cubicBezTo>
                  <a:pt x="9696" y="20554"/>
                  <a:pt x="9601" y="20445"/>
                  <a:pt x="9314" y="20576"/>
                </a:cubicBezTo>
                <a:cubicBezTo>
                  <a:pt x="9241" y="20610"/>
                  <a:pt x="9181" y="20645"/>
                  <a:pt x="9132" y="20681"/>
                </a:cubicBezTo>
                <a:cubicBezTo>
                  <a:pt x="8839" y="20611"/>
                  <a:pt x="8370" y="20618"/>
                  <a:pt x="8039" y="21193"/>
                </a:cubicBezTo>
                <a:cubicBezTo>
                  <a:pt x="8012" y="21242"/>
                  <a:pt x="8079" y="21288"/>
                  <a:pt x="8127" y="21253"/>
                </a:cubicBezTo>
                <a:cubicBezTo>
                  <a:pt x="8352" y="21088"/>
                  <a:pt x="8727" y="20902"/>
                  <a:pt x="9057" y="21177"/>
                </a:cubicBezTo>
                <a:cubicBezTo>
                  <a:pt x="9060" y="21180"/>
                  <a:pt x="9063" y="21182"/>
                  <a:pt x="9066" y="21184"/>
                </a:cubicBezTo>
                <a:cubicBezTo>
                  <a:pt x="9177" y="21293"/>
                  <a:pt x="9361" y="21367"/>
                  <a:pt x="9558" y="21367"/>
                </a:cubicBezTo>
                <a:cubicBezTo>
                  <a:pt x="10402" y="21367"/>
                  <a:pt x="10993" y="21022"/>
                  <a:pt x="11484" y="21087"/>
                </a:cubicBezTo>
                <a:cubicBezTo>
                  <a:pt x="11975" y="21152"/>
                  <a:pt x="12378" y="21591"/>
                  <a:pt x="13299" y="21591"/>
                </a:cubicBezTo>
                <a:cubicBezTo>
                  <a:pt x="13972" y="21591"/>
                  <a:pt x="14295" y="21117"/>
                  <a:pt x="14786" y="21367"/>
                </a:cubicBezTo>
                <a:cubicBezTo>
                  <a:pt x="15156" y="21555"/>
                  <a:pt x="15820" y="21465"/>
                  <a:pt x="16107" y="21286"/>
                </a:cubicBezTo>
                <a:cubicBezTo>
                  <a:pt x="16274" y="21191"/>
                  <a:pt x="16396" y="21051"/>
                  <a:pt x="16787" y="21087"/>
                </a:cubicBezTo>
                <a:cubicBezTo>
                  <a:pt x="17474" y="21150"/>
                  <a:pt x="17609" y="21380"/>
                  <a:pt x="18345" y="21338"/>
                </a:cubicBezTo>
                <a:cubicBezTo>
                  <a:pt x="18669" y="21319"/>
                  <a:pt x="18914" y="21228"/>
                  <a:pt x="19065" y="21109"/>
                </a:cubicBezTo>
                <a:cubicBezTo>
                  <a:pt x="19250" y="21149"/>
                  <a:pt x="19385" y="21231"/>
                  <a:pt x="19472" y="21302"/>
                </a:cubicBezTo>
                <a:cubicBezTo>
                  <a:pt x="19519" y="21340"/>
                  <a:pt x="19598" y="21305"/>
                  <a:pt x="19589" y="21249"/>
                </a:cubicBezTo>
                <a:cubicBezTo>
                  <a:pt x="19558" y="21071"/>
                  <a:pt x="19460" y="20958"/>
                  <a:pt x="19334" y="20888"/>
                </a:cubicBezTo>
                <a:cubicBezTo>
                  <a:pt x="19666" y="20802"/>
                  <a:pt x="20061" y="20835"/>
                  <a:pt x="20331" y="21302"/>
                </a:cubicBezTo>
                <a:cubicBezTo>
                  <a:pt x="20349" y="21332"/>
                  <a:pt x="20401" y="21318"/>
                  <a:pt x="20396" y="21284"/>
                </a:cubicBezTo>
                <a:cubicBezTo>
                  <a:pt x="20331" y="20887"/>
                  <a:pt x="20062" y="20051"/>
                  <a:pt x="18961" y="20452"/>
                </a:cubicBezTo>
                <a:cubicBezTo>
                  <a:pt x="18626" y="20272"/>
                  <a:pt x="18294" y="20475"/>
                  <a:pt x="18086" y="20475"/>
                </a:cubicBezTo>
                <a:cubicBezTo>
                  <a:pt x="17465" y="20475"/>
                  <a:pt x="16944" y="19992"/>
                  <a:pt x="16344" y="19665"/>
                </a:cubicBezTo>
                <a:cubicBezTo>
                  <a:pt x="15687" y="19306"/>
                  <a:pt x="15450" y="18064"/>
                  <a:pt x="15366" y="17320"/>
                </a:cubicBezTo>
                <a:cubicBezTo>
                  <a:pt x="15897" y="16942"/>
                  <a:pt x="16449" y="16396"/>
                  <a:pt x="16806" y="15687"/>
                </a:cubicBezTo>
                <a:cubicBezTo>
                  <a:pt x="17916" y="13477"/>
                  <a:pt x="19270" y="12913"/>
                  <a:pt x="20417" y="11316"/>
                </a:cubicBezTo>
                <a:cubicBezTo>
                  <a:pt x="21453" y="9872"/>
                  <a:pt x="21337" y="8280"/>
                  <a:pt x="20813" y="7091"/>
                </a:cubicBezTo>
                <a:cubicBezTo>
                  <a:pt x="20720" y="6879"/>
                  <a:pt x="20568" y="6592"/>
                  <a:pt x="20653" y="6281"/>
                </a:cubicBezTo>
                <a:cubicBezTo>
                  <a:pt x="21034" y="4883"/>
                  <a:pt x="20741" y="2957"/>
                  <a:pt x="20319" y="2189"/>
                </a:cubicBezTo>
                <a:cubicBezTo>
                  <a:pt x="20830" y="1862"/>
                  <a:pt x="20867" y="1110"/>
                  <a:pt x="20867" y="1110"/>
                </a:cubicBezTo>
                <a:cubicBezTo>
                  <a:pt x="21235" y="566"/>
                  <a:pt x="20694" y="0"/>
                  <a:pt x="20694" y="0"/>
                </a:cubicBezTo>
                <a:cubicBezTo>
                  <a:pt x="20694" y="0"/>
                  <a:pt x="20517" y="392"/>
                  <a:pt x="19883" y="643"/>
                </a:cubicBezTo>
                <a:cubicBezTo>
                  <a:pt x="19382" y="840"/>
                  <a:pt x="18873" y="943"/>
                  <a:pt x="18562" y="993"/>
                </a:cubicBezTo>
                <a:cubicBezTo>
                  <a:pt x="18084" y="814"/>
                  <a:pt x="17283" y="695"/>
                  <a:pt x="16374" y="695"/>
                </a:cubicBezTo>
                <a:cubicBezTo>
                  <a:pt x="15511" y="695"/>
                  <a:pt x="14747" y="802"/>
                  <a:pt x="14262" y="966"/>
                </a:cubicBezTo>
                <a:cubicBezTo>
                  <a:pt x="13970" y="922"/>
                  <a:pt x="13449" y="821"/>
                  <a:pt x="12938" y="619"/>
                </a:cubicBezTo>
                <a:cubicBezTo>
                  <a:pt x="12326" y="378"/>
                  <a:pt x="12155" y="0"/>
                  <a:pt x="12155" y="0"/>
                </a:cubicBezTo>
                <a:close/>
                <a:moveTo>
                  <a:pt x="14333" y="2907"/>
                </a:moveTo>
                <a:cubicBezTo>
                  <a:pt x="14783" y="2983"/>
                  <a:pt x="15167" y="3221"/>
                  <a:pt x="15397" y="3548"/>
                </a:cubicBezTo>
                <a:cubicBezTo>
                  <a:pt x="15356" y="3867"/>
                  <a:pt x="15044" y="4115"/>
                  <a:pt x="14665" y="4115"/>
                </a:cubicBezTo>
                <a:cubicBezTo>
                  <a:pt x="14258" y="4115"/>
                  <a:pt x="13929" y="3830"/>
                  <a:pt x="13929" y="3478"/>
                </a:cubicBezTo>
                <a:cubicBezTo>
                  <a:pt x="13929" y="3229"/>
                  <a:pt x="14093" y="3012"/>
                  <a:pt x="14333" y="2907"/>
                </a:cubicBezTo>
                <a:close/>
                <a:moveTo>
                  <a:pt x="18523" y="2907"/>
                </a:moveTo>
                <a:cubicBezTo>
                  <a:pt x="18763" y="3012"/>
                  <a:pt x="18927" y="3229"/>
                  <a:pt x="18927" y="3478"/>
                </a:cubicBezTo>
                <a:cubicBezTo>
                  <a:pt x="18927" y="3830"/>
                  <a:pt x="18598" y="4115"/>
                  <a:pt x="18191" y="4115"/>
                </a:cubicBezTo>
                <a:cubicBezTo>
                  <a:pt x="17812" y="4115"/>
                  <a:pt x="17499" y="3867"/>
                  <a:pt x="17459" y="3548"/>
                </a:cubicBezTo>
                <a:cubicBezTo>
                  <a:pt x="17689" y="3221"/>
                  <a:pt x="18073" y="2983"/>
                  <a:pt x="18523" y="2907"/>
                </a:cubicBezTo>
                <a:close/>
                <a:moveTo>
                  <a:pt x="14665" y="3144"/>
                </a:moveTo>
                <a:cubicBezTo>
                  <a:pt x="14567" y="3144"/>
                  <a:pt x="14469" y="3176"/>
                  <a:pt x="14394" y="3241"/>
                </a:cubicBezTo>
                <a:cubicBezTo>
                  <a:pt x="14244" y="3371"/>
                  <a:pt x="14244" y="3583"/>
                  <a:pt x="14394" y="3712"/>
                </a:cubicBezTo>
                <a:cubicBezTo>
                  <a:pt x="14544" y="3842"/>
                  <a:pt x="14786" y="3842"/>
                  <a:pt x="14936" y="3712"/>
                </a:cubicBezTo>
                <a:cubicBezTo>
                  <a:pt x="15086" y="3583"/>
                  <a:pt x="15086" y="3371"/>
                  <a:pt x="14936" y="3241"/>
                </a:cubicBezTo>
                <a:cubicBezTo>
                  <a:pt x="14861" y="3176"/>
                  <a:pt x="14763" y="3144"/>
                  <a:pt x="14665" y="3144"/>
                </a:cubicBezTo>
                <a:close/>
                <a:moveTo>
                  <a:pt x="18191" y="3144"/>
                </a:moveTo>
                <a:cubicBezTo>
                  <a:pt x="18092" y="3144"/>
                  <a:pt x="17995" y="3176"/>
                  <a:pt x="17920" y="3241"/>
                </a:cubicBezTo>
                <a:cubicBezTo>
                  <a:pt x="17770" y="3371"/>
                  <a:pt x="17770" y="3583"/>
                  <a:pt x="17920" y="3712"/>
                </a:cubicBezTo>
                <a:cubicBezTo>
                  <a:pt x="18070" y="3842"/>
                  <a:pt x="18312" y="3842"/>
                  <a:pt x="18462" y="3712"/>
                </a:cubicBezTo>
                <a:cubicBezTo>
                  <a:pt x="18612" y="3583"/>
                  <a:pt x="18612" y="3371"/>
                  <a:pt x="18462" y="3241"/>
                </a:cubicBezTo>
                <a:cubicBezTo>
                  <a:pt x="18387" y="3176"/>
                  <a:pt x="18289" y="3144"/>
                  <a:pt x="18191" y="3144"/>
                </a:cubicBezTo>
                <a:close/>
                <a:moveTo>
                  <a:pt x="12579" y="19082"/>
                </a:moveTo>
                <a:cubicBezTo>
                  <a:pt x="12770" y="19225"/>
                  <a:pt x="13015" y="19316"/>
                  <a:pt x="13332" y="19345"/>
                </a:cubicBezTo>
                <a:cubicBezTo>
                  <a:pt x="13862" y="19395"/>
                  <a:pt x="14279" y="19924"/>
                  <a:pt x="14206" y="20401"/>
                </a:cubicBezTo>
                <a:cubicBezTo>
                  <a:pt x="13993" y="20496"/>
                  <a:pt x="13793" y="20569"/>
                  <a:pt x="13622" y="20569"/>
                </a:cubicBezTo>
                <a:cubicBezTo>
                  <a:pt x="13074" y="20569"/>
                  <a:pt x="12727" y="19967"/>
                  <a:pt x="12579" y="19082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8" name="고래"/>
          <p:cNvSpPr/>
          <p:nvPr/>
        </p:nvSpPr>
        <p:spPr>
          <a:xfrm>
            <a:off x="2780480" y="4720648"/>
            <a:ext cx="735732" cy="331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6" h="20844" extrusionOk="0">
                <a:moveTo>
                  <a:pt x="10864" y="1"/>
                </a:moveTo>
                <a:cubicBezTo>
                  <a:pt x="10833" y="7"/>
                  <a:pt x="10803" y="32"/>
                  <a:pt x="10777" y="77"/>
                </a:cubicBezTo>
                <a:cubicBezTo>
                  <a:pt x="10723" y="169"/>
                  <a:pt x="10700" y="323"/>
                  <a:pt x="10718" y="467"/>
                </a:cubicBezTo>
                <a:cubicBezTo>
                  <a:pt x="11133" y="3819"/>
                  <a:pt x="10853" y="5396"/>
                  <a:pt x="10451" y="5757"/>
                </a:cubicBezTo>
                <a:cubicBezTo>
                  <a:pt x="5760" y="8354"/>
                  <a:pt x="2780" y="13292"/>
                  <a:pt x="2656" y="13501"/>
                </a:cubicBezTo>
                <a:cubicBezTo>
                  <a:pt x="2375" y="13972"/>
                  <a:pt x="2176" y="14458"/>
                  <a:pt x="2035" y="14904"/>
                </a:cubicBezTo>
                <a:cubicBezTo>
                  <a:pt x="1738" y="15540"/>
                  <a:pt x="1359" y="15819"/>
                  <a:pt x="980" y="15616"/>
                </a:cubicBezTo>
                <a:cubicBezTo>
                  <a:pt x="288" y="15244"/>
                  <a:pt x="0" y="15898"/>
                  <a:pt x="0" y="15898"/>
                </a:cubicBezTo>
                <a:cubicBezTo>
                  <a:pt x="0" y="15898"/>
                  <a:pt x="557" y="16249"/>
                  <a:pt x="492" y="16799"/>
                </a:cubicBezTo>
                <a:cubicBezTo>
                  <a:pt x="436" y="17269"/>
                  <a:pt x="555" y="17532"/>
                  <a:pt x="616" y="17652"/>
                </a:cubicBezTo>
                <a:cubicBezTo>
                  <a:pt x="274" y="18440"/>
                  <a:pt x="602" y="19030"/>
                  <a:pt x="441" y="19648"/>
                </a:cubicBezTo>
                <a:cubicBezTo>
                  <a:pt x="281" y="20265"/>
                  <a:pt x="0" y="20566"/>
                  <a:pt x="0" y="20566"/>
                </a:cubicBezTo>
                <a:cubicBezTo>
                  <a:pt x="0" y="20566"/>
                  <a:pt x="891" y="21595"/>
                  <a:pt x="1615" y="19691"/>
                </a:cubicBezTo>
                <a:cubicBezTo>
                  <a:pt x="2112" y="18382"/>
                  <a:pt x="2088" y="17711"/>
                  <a:pt x="2397" y="17023"/>
                </a:cubicBezTo>
                <a:cubicBezTo>
                  <a:pt x="2996" y="17486"/>
                  <a:pt x="3655" y="17420"/>
                  <a:pt x="4267" y="17026"/>
                </a:cubicBezTo>
                <a:cubicBezTo>
                  <a:pt x="5654" y="16135"/>
                  <a:pt x="7966" y="15387"/>
                  <a:pt x="9523" y="15761"/>
                </a:cubicBezTo>
                <a:cubicBezTo>
                  <a:pt x="10842" y="16078"/>
                  <a:pt x="11607" y="16858"/>
                  <a:pt x="14336" y="16347"/>
                </a:cubicBezTo>
                <a:cubicBezTo>
                  <a:pt x="14271" y="16900"/>
                  <a:pt x="14248" y="17549"/>
                  <a:pt x="14302" y="18299"/>
                </a:cubicBezTo>
                <a:cubicBezTo>
                  <a:pt x="14326" y="18633"/>
                  <a:pt x="14463" y="18865"/>
                  <a:pt x="14613" y="18830"/>
                </a:cubicBezTo>
                <a:cubicBezTo>
                  <a:pt x="15521" y="18623"/>
                  <a:pt x="16339" y="17384"/>
                  <a:pt x="16763" y="15710"/>
                </a:cubicBezTo>
                <a:cubicBezTo>
                  <a:pt x="18490" y="15174"/>
                  <a:pt x="19584" y="14736"/>
                  <a:pt x="20266" y="14315"/>
                </a:cubicBezTo>
                <a:cubicBezTo>
                  <a:pt x="20909" y="13918"/>
                  <a:pt x="21219" y="13513"/>
                  <a:pt x="21312" y="12937"/>
                </a:cubicBezTo>
                <a:cubicBezTo>
                  <a:pt x="21600" y="12810"/>
                  <a:pt x="21517" y="11901"/>
                  <a:pt x="21164" y="11234"/>
                </a:cubicBezTo>
                <a:cubicBezTo>
                  <a:pt x="20731" y="9181"/>
                  <a:pt x="20199" y="8876"/>
                  <a:pt x="19528" y="8490"/>
                </a:cubicBezTo>
                <a:cubicBezTo>
                  <a:pt x="19222" y="8314"/>
                  <a:pt x="18874" y="8113"/>
                  <a:pt x="18484" y="7720"/>
                </a:cubicBezTo>
                <a:cubicBezTo>
                  <a:pt x="17245" y="6472"/>
                  <a:pt x="15842" y="6092"/>
                  <a:pt x="14604" y="5757"/>
                </a:cubicBezTo>
                <a:lnTo>
                  <a:pt x="14505" y="5732"/>
                </a:lnTo>
                <a:cubicBezTo>
                  <a:pt x="13245" y="5390"/>
                  <a:pt x="13119" y="5134"/>
                  <a:pt x="12879" y="4307"/>
                </a:cubicBezTo>
                <a:cubicBezTo>
                  <a:pt x="12629" y="3449"/>
                  <a:pt x="11800" y="1013"/>
                  <a:pt x="10958" y="44"/>
                </a:cubicBezTo>
                <a:cubicBezTo>
                  <a:pt x="10929" y="11"/>
                  <a:pt x="10895" y="-5"/>
                  <a:pt x="10864" y="1"/>
                </a:cubicBezTo>
                <a:close/>
                <a:moveTo>
                  <a:pt x="11512" y="5797"/>
                </a:moveTo>
                <a:cubicBezTo>
                  <a:pt x="12025" y="5786"/>
                  <a:pt x="12364" y="6136"/>
                  <a:pt x="12160" y="7384"/>
                </a:cubicBezTo>
                <a:cubicBezTo>
                  <a:pt x="11829" y="9417"/>
                  <a:pt x="12652" y="9521"/>
                  <a:pt x="12652" y="9521"/>
                </a:cubicBezTo>
                <a:cubicBezTo>
                  <a:pt x="12652" y="9521"/>
                  <a:pt x="11634" y="10626"/>
                  <a:pt x="10903" y="8259"/>
                </a:cubicBezTo>
                <a:cubicBezTo>
                  <a:pt x="10492" y="6928"/>
                  <a:pt x="9907" y="6673"/>
                  <a:pt x="9473" y="6704"/>
                </a:cubicBezTo>
                <a:cubicBezTo>
                  <a:pt x="9800" y="6488"/>
                  <a:pt x="10137" y="6281"/>
                  <a:pt x="10483" y="6090"/>
                </a:cubicBezTo>
                <a:cubicBezTo>
                  <a:pt x="10836" y="5939"/>
                  <a:pt x="11205" y="5803"/>
                  <a:pt x="11512" y="5797"/>
                </a:cubicBezTo>
                <a:close/>
                <a:moveTo>
                  <a:pt x="18411" y="9040"/>
                </a:moveTo>
                <a:cubicBezTo>
                  <a:pt x="19251" y="9040"/>
                  <a:pt x="19279" y="9991"/>
                  <a:pt x="19279" y="9991"/>
                </a:cubicBezTo>
                <a:cubicBezTo>
                  <a:pt x="19062" y="9926"/>
                  <a:pt x="18916" y="10142"/>
                  <a:pt x="18750" y="10258"/>
                </a:cubicBezTo>
                <a:cubicBezTo>
                  <a:pt x="17876" y="10773"/>
                  <a:pt x="17387" y="9915"/>
                  <a:pt x="17387" y="9915"/>
                </a:cubicBezTo>
                <a:cubicBezTo>
                  <a:pt x="17387" y="9915"/>
                  <a:pt x="17571" y="9040"/>
                  <a:pt x="18411" y="9040"/>
                </a:cubicBezTo>
                <a:close/>
                <a:moveTo>
                  <a:pt x="8934" y="11346"/>
                </a:moveTo>
                <a:cubicBezTo>
                  <a:pt x="9409" y="11351"/>
                  <a:pt x="9867" y="11672"/>
                  <a:pt x="10228" y="12492"/>
                </a:cubicBezTo>
                <a:cubicBezTo>
                  <a:pt x="11058" y="14381"/>
                  <a:pt x="11185" y="15669"/>
                  <a:pt x="12006" y="16133"/>
                </a:cubicBezTo>
                <a:cubicBezTo>
                  <a:pt x="10978" y="16006"/>
                  <a:pt x="10364" y="15615"/>
                  <a:pt x="9520" y="15417"/>
                </a:cubicBezTo>
                <a:cubicBezTo>
                  <a:pt x="9394" y="14898"/>
                  <a:pt x="9143" y="14407"/>
                  <a:pt x="8640" y="14427"/>
                </a:cubicBezTo>
                <a:cubicBezTo>
                  <a:pt x="6653" y="14504"/>
                  <a:pt x="5932" y="15412"/>
                  <a:pt x="6389" y="13997"/>
                </a:cubicBezTo>
                <a:cubicBezTo>
                  <a:pt x="6755" y="12863"/>
                  <a:pt x="7887" y="11337"/>
                  <a:pt x="8934" y="11346"/>
                </a:cubicBezTo>
                <a:close/>
                <a:moveTo>
                  <a:pt x="18896" y="11773"/>
                </a:moveTo>
                <a:cubicBezTo>
                  <a:pt x="19139" y="11786"/>
                  <a:pt x="19133" y="12247"/>
                  <a:pt x="19133" y="12247"/>
                </a:cubicBezTo>
                <a:cubicBezTo>
                  <a:pt x="19133" y="12247"/>
                  <a:pt x="19515" y="12117"/>
                  <a:pt x="20169" y="12297"/>
                </a:cubicBezTo>
                <a:cubicBezTo>
                  <a:pt x="20823" y="12478"/>
                  <a:pt x="21174" y="12742"/>
                  <a:pt x="21174" y="12742"/>
                </a:cubicBezTo>
                <a:cubicBezTo>
                  <a:pt x="21084" y="13584"/>
                  <a:pt x="20366" y="14236"/>
                  <a:pt x="16849" y="15338"/>
                </a:cubicBezTo>
                <a:cubicBezTo>
                  <a:pt x="16930" y="14950"/>
                  <a:pt x="16990" y="14543"/>
                  <a:pt x="17026" y="14123"/>
                </a:cubicBezTo>
                <a:cubicBezTo>
                  <a:pt x="17027" y="14122"/>
                  <a:pt x="17026" y="14119"/>
                  <a:pt x="17026" y="14119"/>
                </a:cubicBezTo>
                <a:cubicBezTo>
                  <a:pt x="17187" y="11675"/>
                  <a:pt x="18592" y="11757"/>
                  <a:pt x="18896" y="11773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09" name="상어"/>
          <p:cNvSpPr/>
          <p:nvPr/>
        </p:nvSpPr>
        <p:spPr>
          <a:xfrm>
            <a:off x="3863640" y="4758068"/>
            <a:ext cx="706459" cy="256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521" extrusionOk="0">
                <a:moveTo>
                  <a:pt x="10160" y="3"/>
                </a:moveTo>
                <a:cubicBezTo>
                  <a:pt x="10044" y="30"/>
                  <a:pt x="9983" y="269"/>
                  <a:pt x="10046" y="891"/>
                </a:cubicBezTo>
                <a:cubicBezTo>
                  <a:pt x="10391" y="4250"/>
                  <a:pt x="9678" y="6794"/>
                  <a:pt x="9173" y="7278"/>
                </a:cubicBezTo>
                <a:cubicBezTo>
                  <a:pt x="8669" y="7763"/>
                  <a:pt x="4738" y="10391"/>
                  <a:pt x="4468" y="10541"/>
                </a:cubicBezTo>
                <a:cubicBezTo>
                  <a:pt x="4198" y="10691"/>
                  <a:pt x="3783" y="10947"/>
                  <a:pt x="3632" y="10351"/>
                </a:cubicBezTo>
                <a:cubicBezTo>
                  <a:pt x="2452" y="6038"/>
                  <a:pt x="791" y="3671"/>
                  <a:pt x="293" y="3252"/>
                </a:cubicBezTo>
                <a:cubicBezTo>
                  <a:pt x="47" y="3045"/>
                  <a:pt x="-75" y="3160"/>
                  <a:pt x="48" y="3562"/>
                </a:cubicBezTo>
                <a:cubicBezTo>
                  <a:pt x="203" y="4066"/>
                  <a:pt x="1794" y="8990"/>
                  <a:pt x="1994" y="11883"/>
                </a:cubicBezTo>
                <a:cubicBezTo>
                  <a:pt x="2106" y="13515"/>
                  <a:pt x="1364" y="17351"/>
                  <a:pt x="1297" y="17723"/>
                </a:cubicBezTo>
                <a:cubicBezTo>
                  <a:pt x="1229" y="18096"/>
                  <a:pt x="1094" y="18344"/>
                  <a:pt x="1297" y="18469"/>
                </a:cubicBezTo>
                <a:cubicBezTo>
                  <a:pt x="2123" y="18469"/>
                  <a:pt x="3308" y="14655"/>
                  <a:pt x="3584" y="13660"/>
                </a:cubicBezTo>
                <a:cubicBezTo>
                  <a:pt x="3799" y="12885"/>
                  <a:pt x="4479" y="12780"/>
                  <a:pt x="5065" y="13248"/>
                </a:cubicBezTo>
                <a:cubicBezTo>
                  <a:pt x="6070" y="14051"/>
                  <a:pt x="8824" y="15716"/>
                  <a:pt x="11899" y="16256"/>
                </a:cubicBezTo>
                <a:cubicBezTo>
                  <a:pt x="11800" y="18071"/>
                  <a:pt x="11191" y="20062"/>
                  <a:pt x="11072" y="20579"/>
                </a:cubicBezTo>
                <a:cubicBezTo>
                  <a:pt x="10914" y="21263"/>
                  <a:pt x="10927" y="21576"/>
                  <a:pt x="11219" y="21514"/>
                </a:cubicBezTo>
                <a:cubicBezTo>
                  <a:pt x="12413" y="21102"/>
                  <a:pt x="13574" y="18374"/>
                  <a:pt x="14269" y="16418"/>
                </a:cubicBezTo>
                <a:cubicBezTo>
                  <a:pt x="16106" y="16328"/>
                  <a:pt x="17929" y="15681"/>
                  <a:pt x="19455" y="14086"/>
                </a:cubicBezTo>
                <a:cubicBezTo>
                  <a:pt x="19654" y="13877"/>
                  <a:pt x="19705" y="13676"/>
                  <a:pt x="19528" y="13373"/>
                </a:cubicBezTo>
                <a:cubicBezTo>
                  <a:pt x="19421" y="13190"/>
                  <a:pt x="19003" y="12814"/>
                  <a:pt x="18689" y="12545"/>
                </a:cubicBezTo>
                <a:cubicBezTo>
                  <a:pt x="18644" y="12507"/>
                  <a:pt x="18659" y="12326"/>
                  <a:pt x="18706" y="12341"/>
                </a:cubicBezTo>
                <a:cubicBezTo>
                  <a:pt x="19081" y="12467"/>
                  <a:pt x="19185" y="12613"/>
                  <a:pt x="19656" y="12887"/>
                </a:cubicBezTo>
                <a:cubicBezTo>
                  <a:pt x="20040" y="13112"/>
                  <a:pt x="20484" y="12975"/>
                  <a:pt x="20748" y="12545"/>
                </a:cubicBezTo>
                <a:cubicBezTo>
                  <a:pt x="21277" y="11683"/>
                  <a:pt x="21525" y="11146"/>
                  <a:pt x="21440" y="10689"/>
                </a:cubicBezTo>
                <a:cubicBezTo>
                  <a:pt x="21216" y="9482"/>
                  <a:pt x="18218" y="5964"/>
                  <a:pt x="13635" y="5964"/>
                </a:cubicBezTo>
                <a:cubicBezTo>
                  <a:pt x="12909" y="5964"/>
                  <a:pt x="12635" y="5684"/>
                  <a:pt x="12459" y="5061"/>
                </a:cubicBezTo>
                <a:cubicBezTo>
                  <a:pt x="11839" y="2743"/>
                  <a:pt x="11155" y="1222"/>
                  <a:pt x="10601" y="392"/>
                </a:cubicBezTo>
                <a:cubicBezTo>
                  <a:pt x="10447" y="161"/>
                  <a:pt x="10276" y="-24"/>
                  <a:pt x="10160" y="3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10" name="금붕어"/>
          <p:cNvSpPr/>
          <p:nvPr/>
        </p:nvSpPr>
        <p:spPr>
          <a:xfrm>
            <a:off x="4927394" y="4625797"/>
            <a:ext cx="744871" cy="52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31" h="20478" extrusionOk="0">
                <a:moveTo>
                  <a:pt x="11734" y="3"/>
                </a:moveTo>
                <a:cubicBezTo>
                  <a:pt x="11436" y="-38"/>
                  <a:pt x="11152" y="276"/>
                  <a:pt x="11125" y="724"/>
                </a:cubicBezTo>
                <a:cubicBezTo>
                  <a:pt x="11027" y="2210"/>
                  <a:pt x="11677" y="4026"/>
                  <a:pt x="10485" y="4934"/>
                </a:cubicBezTo>
                <a:cubicBezTo>
                  <a:pt x="9221" y="5900"/>
                  <a:pt x="8906" y="7504"/>
                  <a:pt x="9551" y="8778"/>
                </a:cubicBezTo>
                <a:cubicBezTo>
                  <a:pt x="9582" y="8836"/>
                  <a:pt x="9560" y="8925"/>
                  <a:pt x="9514" y="8947"/>
                </a:cubicBezTo>
                <a:cubicBezTo>
                  <a:pt x="7373" y="10104"/>
                  <a:pt x="3983" y="2532"/>
                  <a:pt x="376" y="3520"/>
                </a:cubicBezTo>
                <a:cubicBezTo>
                  <a:pt x="236" y="3557"/>
                  <a:pt x="150" y="3769"/>
                  <a:pt x="206" y="3959"/>
                </a:cubicBezTo>
                <a:cubicBezTo>
                  <a:pt x="490" y="4948"/>
                  <a:pt x="1476" y="5704"/>
                  <a:pt x="1883" y="5982"/>
                </a:cubicBezTo>
                <a:cubicBezTo>
                  <a:pt x="1945" y="6026"/>
                  <a:pt x="1939" y="6149"/>
                  <a:pt x="1872" y="6179"/>
                </a:cubicBezTo>
                <a:cubicBezTo>
                  <a:pt x="1439" y="6384"/>
                  <a:pt x="386" y="6933"/>
                  <a:pt x="139" y="7636"/>
                </a:cubicBezTo>
                <a:cubicBezTo>
                  <a:pt x="-914" y="10623"/>
                  <a:pt x="4329" y="9678"/>
                  <a:pt x="5707" y="11720"/>
                </a:cubicBezTo>
                <a:cubicBezTo>
                  <a:pt x="5748" y="11786"/>
                  <a:pt x="5757" y="11882"/>
                  <a:pt x="5721" y="11963"/>
                </a:cubicBezTo>
                <a:cubicBezTo>
                  <a:pt x="5045" y="13456"/>
                  <a:pt x="4273" y="16759"/>
                  <a:pt x="5186" y="18845"/>
                </a:cubicBezTo>
                <a:cubicBezTo>
                  <a:pt x="6254" y="21283"/>
                  <a:pt x="5840" y="15566"/>
                  <a:pt x="8430" y="14226"/>
                </a:cubicBezTo>
                <a:cubicBezTo>
                  <a:pt x="9246" y="13808"/>
                  <a:pt x="9664" y="13031"/>
                  <a:pt x="9875" y="12299"/>
                </a:cubicBezTo>
                <a:cubicBezTo>
                  <a:pt x="9906" y="12204"/>
                  <a:pt x="9999" y="12213"/>
                  <a:pt x="10025" y="12315"/>
                </a:cubicBezTo>
                <a:cubicBezTo>
                  <a:pt x="10134" y="12798"/>
                  <a:pt x="10330" y="13405"/>
                  <a:pt x="10686" y="13976"/>
                </a:cubicBezTo>
                <a:cubicBezTo>
                  <a:pt x="10722" y="14035"/>
                  <a:pt x="10707" y="14131"/>
                  <a:pt x="10656" y="14152"/>
                </a:cubicBezTo>
                <a:cubicBezTo>
                  <a:pt x="10057" y="14438"/>
                  <a:pt x="9334" y="14950"/>
                  <a:pt x="8859" y="15887"/>
                </a:cubicBezTo>
                <a:cubicBezTo>
                  <a:pt x="8328" y="16926"/>
                  <a:pt x="8348" y="18032"/>
                  <a:pt x="9179" y="17710"/>
                </a:cubicBezTo>
                <a:cubicBezTo>
                  <a:pt x="9246" y="17681"/>
                  <a:pt x="9298" y="17783"/>
                  <a:pt x="9267" y="17871"/>
                </a:cubicBezTo>
                <a:cubicBezTo>
                  <a:pt x="8746" y="19247"/>
                  <a:pt x="9411" y="21562"/>
                  <a:pt x="10051" y="19900"/>
                </a:cubicBezTo>
                <a:cubicBezTo>
                  <a:pt x="10933" y="17623"/>
                  <a:pt x="12064" y="16423"/>
                  <a:pt x="12957" y="15793"/>
                </a:cubicBezTo>
                <a:cubicBezTo>
                  <a:pt x="13044" y="15727"/>
                  <a:pt x="13143" y="15705"/>
                  <a:pt x="13241" y="15727"/>
                </a:cubicBezTo>
                <a:cubicBezTo>
                  <a:pt x="13452" y="15771"/>
                  <a:pt x="13684" y="15799"/>
                  <a:pt x="13921" y="15807"/>
                </a:cubicBezTo>
                <a:cubicBezTo>
                  <a:pt x="14004" y="15814"/>
                  <a:pt x="14050" y="15945"/>
                  <a:pt x="13998" y="16040"/>
                </a:cubicBezTo>
                <a:cubicBezTo>
                  <a:pt x="13513" y="16941"/>
                  <a:pt x="13148" y="18063"/>
                  <a:pt x="14144" y="17587"/>
                </a:cubicBezTo>
                <a:cubicBezTo>
                  <a:pt x="14933" y="17206"/>
                  <a:pt x="15350" y="16489"/>
                  <a:pt x="15547" y="15866"/>
                </a:cubicBezTo>
                <a:cubicBezTo>
                  <a:pt x="15583" y="15756"/>
                  <a:pt x="15656" y="15675"/>
                  <a:pt x="15743" y="15660"/>
                </a:cubicBezTo>
                <a:cubicBezTo>
                  <a:pt x="18999" y="14965"/>
                  <a:pt x="20686" y="12086"/>
                  <a:pt x="20629" y="11208"/>
                </a:cubicBezTo>
                <a:cubicBezTo>
                  <a:pt x="20572" y="10351"/>
                  <a:pt x="18637" y="5989"/>
                  <a:pt x="15340" y="5220"/>
                </a:cubicBezTo>
                <a:cubicBezTo>
                  <a:pt x="15268" y="5205"/>
                  <a:pt x="15211" y="5133"/>
                  <a:pt x="15190" y="5030"/>
                </a:cubicBezTo>
                <a:cubicBezTo>
                  <a:pt x="14870" y="3346"/>
                  <a:pt x="14039" y="1097"/>
                  <a:pt x="11862" y="42"/>
                </a:cubicBezTo>
                <a:cubicBezTo>
                  <a:pt x="11819" y="21"/>
                  <a:pt x="11777" y="9"/>
                  <a:pt x="11734" y="3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11" name="호랑이"/>
          <p:cNvSpPr/>
          <p:nvPr/>
        </p:nvSpPr>
        <p:spPr>
          <a:xfrm>
            <a:off x="3803930" y="2247425"/>
            <a:ext cx="773248" cy="38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43" h="21589" extrusionOk="0">
                <a:moveTo>
                  <a:pt x="18490" y="0"/>
                </a:moveTo>
                <a:cubicBezTo>
                  <a:pt x="18310" y="10"/>
                  <a:pt x="18057" y="601"/>
                  <a:pt x="17877" y="1126"/>
                </a:cubicBezTo>
                <a:cubicBezTo>
                  <a:pt x="17745" y="1094"/>
                  <a:pt x="17580" y="1108"/>
                  <a:pt x="17395" y="1193"/>
                </a:cubicBezTo>
                <a:cubicBezTo>
                  <a:pt x="17205" y="1279"/>
                  <a:pt x="17031" y="1480"/>
                  <a:pt x="16857" y="1716"/>
                </a:cubicBezTo>
                <a:cubicBezTo>
                  <a:pt x="16143" y="1555"/>
                  <a:pt x="15620" y="1042"/>
                  <a:pt x="14954" y="1042"/>
                </a:cubicBezTo>
                <a:cubicBezTo>
                  <a:pt x="14013" y="1042"/>
                  <a:pt x="13448" y="1911"/>
                  <a:pt x="12893" y="1911"/>
                </a:cubicBezTo>
                <a:cubicBezTo>
                  <a:pt x="11677" y="1911"/>
                  <a:pt x="10017" y="483"/>
                  <a:pt x="7485" y="483"/>
                </a:cubicBezTo>
                <a:cubicBezTo>
                  <a:pt x="5229" y="461"/>
                  <a:pt x="3200" y="2202"/>
                  <a:pt x="2745" y="6773"/>
                </a:cubicBezTo>
                <a:cubicBezTo>
                  <a:pt x="2190" y="12395"/>
                  <a:pt x="1487" y="15763"/>
                  <a:pt x="848" y="15259"/>
                </a:cubicBezTo>
                <a:cubicBezTo>
                  <a:pt x="552" y="15023"/>
                  <a:pt x="774" y="13692"/>
                  <a:pt x="917" y="13230"/>
                </a:cubicBezTo>
                <a:cubicBezTo>
                  <a:pt x="1282" y="12061"/>
                  <a:pt x="753" y="11622"/>
                  <a:pt x="420" y="12459"/>
                </a:cubicBezTo>
                <a:cubicBezTo>
                  <a:pt x="92" y="13296"/>
                  <a:pt x="-447" y="16041"/>
                  <a:pt x="684" y="16674"/>
                </a:cubicBezTo>
                <a:cubicBezTo>
                  <a:pt x="2085" y="17446"/>
                  <a:pt x="3046" y="11803"/>
                  <a:pt x="3416" y="8617"/>
                </a:cubicBezTo>
                <a:cubicBezTo>
                  <a:pt x="3543" y="7522"/>
                  <a:pt x="3760" y="6900"/>
                  <a:pt x="4009" y="6578"/>
                </a:cubicBezTo>
                <a:cubicBezTo>
                  <a:pt x="4003" y="7007"/>
                  <a:pt x="4008" y="7425"/>
                  <a:pt x="4024" y="7822"/>
                </a:cubicBezTo>
                <a:cubicBezTo>
                  <a:pt x="4203" y="12833"/>
                  <a:pt x="1915" y="14913"/>
                  <a:pt x="2042" y="18830"/>
                </a:cubicBezTo>
                <a:cubicBezTo>
                  <a:pt x="2126" y="21469"/>
                  <a:pt x="2872" y="21579"/>
                  <a:pt x="2872" y="21579"/>
                </a:cubicBezTo>
                <a:cubicBezTo>
                  <a:pt x="2872" y="21579"/>
                  <a:pt x="3549" y="21579"/>
                  <a:pt x="4242" y="21579"/>
                </a:cubicBezTo>
                <a:cubicBezTo>
                  <a:pt x="4257" y="19508"/>
                  <a:pt x="3336" y="19701"/>
                  <a:pt x="3336" y="19701"/>
                </a:cubicBezTo>
                <a:cubicBezTo>
                  <a:pt x="3336" y="19701"/>
                  <a:pt x="3194" y="19173"/>
                  <a:pt x="3358" y="18132"/>
                </a:cubicBezTo>
                <a:cubicBezTo>
                  <a:pt x="4304" y="17252"/>
                  <a:pt x="5081" y="15796"/>
                  <a:pt x="5652" y="14444"/>
                </a:cubicBezTo>
                <a:cubicBezTo>
                  <a:pt x="5689" y="15495"/>
                  <a:pt x="5605" y="16555"/>
                  <a:pt x="5304" y="17488"/>
                </a:cubicBezTo>
                <a:cubicBezTo>
                  <a:pt x="6028" y="19763"/>
                  <a:pt x="7185" y="21579"/>
                  <a:pt x="7185" y="21579"/>
                </a:cubicBezTo>
                <a:lnTo>
                  <a:pt x="8670" y="21579"/>
                </a:lnTo>
                <a:cubicBezTo>
                  <a:pt x="8670" y="21579"/>
                  <a:pt x="8717" y="19283"/>
                  <a:pt x="7665" y="19755"/>
                </a:cubicBezTo>
                <a:cubicBezTo>
                  <a:pt x="7237" y="19358"/>
                  <a:pt x="7068" y="18682"/>
                  <a:pt x="7026" y="17770"/>
                </a:cubicBezTo>
                <a:cubicBezTo>
                  <a:pt x="7386" y="16418"/>
                  <a:pt x="7909" y="14272"/>
                  <a:pt x="8047" y="11128"/>
                </a:cubicBezTo>
                <a:cubicBezTo>
                  <a:pt x="8486" y="10924"/>
                  <a:pt x="8976" y="10998"/>
                  <a:pt x="9484" y="11631"/>
                </a:cubicBezTo>
                <a:cubicBezTo>
                  <a:pt x="10467" y="12854"/>
                  <a:pt x="12058" y="13122"/>
                  <a:pt x="13200" y="13133"/>
                </a:cubicBezTo>
                <a:cubicBezTo>
                  <a:pt x="12957" y="15890"/>
                  <a:pt x="12622" y="20645"/>
                  <a:pt x="13140" y="21589"/>
                </a:cubicBezTo>
                <a:cubicBezTo>
                  <a:pt x="13817" y="21589"/>
                  <a:pt x="14880" y="21589"/>
                  <a:pt x="14880" y="21589"/>
                </a:cubicBezTo>
                <a:cubicBezTo>
                  <a:pt x="14880" y="21589"/>
                  <a:pt x="15064" y="19561"/>
                  <a:pt x="14012" y="19765"/>
                </a:cubicBezTo>
                <a:cubicBezTo>
                  <a:pt x="13849" y="18885"/>
                  <a:pt x="14214" y="16289"/>
                  <a:pt x="14927" y="13918"/>
                </a:cubicBezTo>
                <a:lnTo>
                  <a:pt x="18062" y="21589"/>
                </a:lnTo>
                <a:cubicBezTo>
                  <a:pt x="18062" y="21589"/>
                  <a:pt x="19356" y="21589"/>
                  <a:pt x="19985" y="21589"/>
                </a:cubicBezTo>
                <a:cubicBezTo>
                  <a:pt x="20201" y="19175"/>
                  <a:pt x="18928" y="19678"/>
                  <a:pt x="18928" y="19678"/>
                </a:cubicBezTo>
                <a:cubicBezTo>
                  <a:pt x="18928" y="19678"/>
                  <a:pt x="17698" y="17115"/>
                  <a:pt x="16899" y="13113"/>
                </a:cubicBezTo>
                <a:cubicBezTo>
                  <a:pt x="17423" y="12287"/>
                  <a:pt x="17676" y="11127"/>
                  <a:pt x="17803" y="10172"/>
                </a:cubicBezTo>
                <a:cubicBezTo>
                  <a:pt x="18828" y="10151"/>
                  <a:pt x="19002" y="8358"/>
                  <a:pt x="19002" y="8358"/>
                </a:cubicBezTo>
                <a:cubicBezTo>
                  <a:pt x="19002" y="8358"/>
                  <a:pt x="19213" y="8272"/>
                  <a:pt x="19720" y="8959"/>
                </a:cubicBezTo>
                <a:cubicBezTo>
                  <a:pt x="20259" y="9581"/>
                  <a:pt x="20530" y="8886"/>
                  <a:pt x="20630" y="7963"/>
                </a:cubicBezTo>
                <a:cubicBezTo>
                  <a:pt x="20926" y="7802"/>
                  <a:pt x="20905" y="7081"/>
                  <a:pt x="20905" y="7081"/>
                </a:cubicBezTo>
                <a:cubicBezTo>
                  <a:pt x="20905" y="7081"/>
                  <a:pt x="21153" y="6805"/>
                  <a:pt x="21142" y="6343"/>
                </a:cubicBezTo>
                <a:cubicBezTo>
                  <a:pt x="21132" y="5882"/>
                  <a:pt x="20366" y="4401"/>
                  <a:pt x="20318" y="4208"/>
                </a:cubicBezTo>
                <a:cubicBezTo>
                  <a:pt x="20207" y="3682"/>
                  <a:pt x="20123" y="3209"/>
                  <a:pt x="19912" y="2716"/>
                </a:cubicBezTo>
                <a:cubicBezTo>
                  <a:pt x="19537" y="1932"/>
                  <a:pt x="18812" y="1599"/>
                  <a:pt x="18812" y="1599"/>
                </a:cubicBezTo>
                <a:cubicBezTo>
                  <a:pt x="18812" y="1599"/>
                  <a:pt x="18796" y="-11"/>
                  <a:pt x="18490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12" name="뿔 달린 사슴"/>
          <p:cNvSpPr/>
          <p:nvPr/>
        </p:nvSpPr>
        <p:spPr>
          <a:xfrm>
            <a:off x="2889321" y="2006060"/>
            <a:ext cx="661441" cy="663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8" h="21598" extrusionOk="0">
                <a:moveTo>
                  <a:pt x="16552" y="0"/>
                </a:moveTo>
                <a:cubicBezTo>
                  <a:pt x="16514" y="2"/>
                  <a:pt x="16454" y="64"/>
                  <a:pt x="16398" y="180"/>
                </a:cubicBezTo>
                <a:cubicBezTo>
                  <a:pt x="16285" y="412"/>
                  <a:pt x="16000" y="990"/>
                  <a:pt x="16113" y="2301"/>
                </a:cubicBezTo>
                <a:cubicBezTo>
                  <a:pt x="16123" y="2517"/>
                  <a:pt x="15839" y="2889"/>
                  <a:pt x="15630" y="2662"/>
                </a:cubicBezTo>
                <a:cubicBezTo>
                  <a:pt x="15469" y="2489"/>
                  <a:pt x="15051" y="2014"/>
                  <a:pt x="14901" y="1210"/>
                </a:cubicBezTo>
                <a:cubicBezTo>
                  <a:pt x="14852" y="952"/>
                  <a:pt x="14755" y="1006"/>
                  <a:pt x="14745" y="1205"/>
                </a:cubicBezTo>
                <a:cubicBezTo>
                  <a:pt x="14734" y="1470"/>
                  <a:pt x="14568" y="2258"/>
                  <a:pt x="15791" y="3601"/>
                </a:cubicBezTo>
                <a:cubicBezTo>
                  <a:pt x="15887" y="4033"/>
                  <a:pt x="15994" y="4259"/>
                  <a:pt x="16257" y="4545"/>
                </a:cubicBezTo>
                <a:cubicBezTo>
                  <a:pt x="16037" y="4416"/>
                  <a:pt x="15834" y="4313"/>
                  <a:pt x="15673" y="4254"/>
                </a:cubicBezTo>
                <a:cubicBezTo>
                  <a:pt x="14874" y="3957"/>
                  <a:pt x="15044" y="4600"/>
                  <a:pt x="15559" y="5209"/>
                </a:cubicBezTo>
                <a:cubicBezTo>
                  <a:pt x="15876" y="5587"/>
                  <a:pt x="16263" y="5727"/>
                  <a:pt x="16591" y="5840"/>
                </a:cubicBezTo>
                <a:cubicBezTo>
                  <a:pt x="15705" y="6660"/>
                  <a:pt x="14445" y="8284"/>
                  <a:pt x="13742" y="8451"/>
                </a:cubicBezTo>
                <a:cubicBezTo>
                  <a:pt x="12803" y="8678"/>
                  <a:pt x="12561" y="8380"/>
                  <a:pt x="11740" y="8386"/>
                </a:cubicBezTo>
                <a:cubicBezTo>
                  <a:pt x="10785" y="8391"/>
                  <a:pt x="10603" y="8554"/>
                  <a:pt x="9621" y="8748"/>
                </a:cubicBezTo>
                <a:cubicBezTo>
                  <a:pt x="8827" y="8910"/>
                  <a:pt x="6906" y="8909"/>
                  <a:pt x="4314" y="8731"/>
                </a:cubicBezTo>
                <a:cubicBezTo>
                  <a:pt x="1733" y="8553"/>
                  <a:pt x="435" y="9886"/>
                  <a:pt x="156" y="11618"/>
                </a:cubicBezTo>
                <a:cubicBezTo>
                  <a:pt x="140" y="11709"/>
                  <a:pt x="183" y="11802"/>
                  <a:pt x="263" y="11850"/>
                </a:cubicBezTo>
                <a:cubicBezTo>
                  <a:pt x="403" y="11931"/>
                  <a:pt x="543" y="12001"/>
                  <a:pt x="683" y="12066"/>
                </a:cubicBezTo>
                <a:cubicBezTo>
                  <a:pt x="763" y="12854"/>
                  <a:pt x="1369" y="13403"/>
                  <a:pt x="1922" y="13754"/>
                </a:cubicBezTo>
                <a:cubicBezTo>
                  <a:pt x="1911" y="15275"/>
                  <a:pt x="885" y="15814"/>
                  <a:pt x="483" y="15965"/>
                </a:cubicBezTo>
                <a:cubicBezTo>
                  <a:pt x="386" y="16003"/>
                  <a:pt x="329" y="16096"/>
                  <a:pt x="329" y="16198"/>
                </a:cubicBezTo>
                <a:cubicBezTo>
                  <a:pt x="339" y="16786"/>
                  <a:pt x="345" y="18706"/>
                  <a:pt x="7" y="20411"/>
                </a:cubicBezTo>
                <a:cubicBezTo>
                  <a:pt x="-20" y="20546"/>
                  <a:pt x="34" y="20687"/>
                  <a:pt x="141" y="20774"/>
                </a:cubicBezTo>
                <a:cubicBezTo>
                  <a:pt x="377" y="20952"/>
                  <a:pt x="559" y="21243"/>
                  <a:pt x="656" y="21426"/>
                </a:cubicBezTo>
                <a:cubicBezTo>
                  <a:pt x="709" y="21529"/>
                  <a:pt x="816" y="21593"/>
                  <a:pt x="934" y="21593"/>
                </a:cubicBezTo>
                <a:lnTo>
                  <a:pt x="1761" y="21593"/>
                </a:lnTo>
                <a:cubicBezTo>
                  <a:pt x="1809" y="21593"/>
                  <a:pt x="1846" y="21550"/>
                  <a:pt x="1846" y="21502"/>
                </a:cubicBezTo>
                <a:cubicBezTo>
                  <a:pt x="1803" y="21006"/>
                  <a:pt x="1427" y="20714"/>
                  <a:pt x="1207" y="20585"/>
                </a:cubicBezTo>
                <a:cubicBezTo>
                  <a:pt x="1089" y="20515"/>
                  <a:pt x="1005" y="20401"/>
                  <a:pt x="973" y="20271"/>
                </a:cubicBezTo>
                <a:cubicBezTo>
                  <a:pt x="876" y="19894"/>
                  <a:pt x="736" y="19079"/>
                  <a:pt x="951" y="17946"/>
                </a:cubicBezTo>
                <a:cubicBezTo>
                  <a:pt x="1144" y="16938"/>
                  <a:pt x="2110" y="16392"/>
                  <a:pt x="2797" y="16127"/>
                </a:cubicBezTo>
                <a:cubicBezTo>
                  <a:pt x="2695" y="16483"/>
                  <a:pt x="2597" y="16765"/>
                  <a:pt x="2544" y="16916"/>
                </a:cubicBezTo>
                <a:cubicBezTo>
                  <a:pt x="2517" y="16997"/>
                  <a:pt x="2516" y="17089"/>
                  <a:pt x="2549" y="17164"/>
                </a:cubicBezTo>
                <a:cubicBezTo>
                  <a:pt x="2720" y="17574"/>
                  <a:pt x="3237" y="18950"/>
                  <a:pt x="3280" y="20617"/>
                </a:cubicBezTo>
                <a:cubicBezTo>
                  <a:pt x="3285" y="20741"/>
                  <a:pt x="3348" y="20859"/>
                  <a:pt x="3456" y="20919"/>
                </a:cubicBezTo>
                <a:cubicBezTo>
                  <a:pt x="3719" y="21075"/>
                  <a:pt x="3912" y="21312"/>
                  <a:pt x="4014" y="21458"/>
                </a:cubicBezTo>
                <a:cubicBezTo>
                  <a:pt x="4073" y="21544"/>
                  <a:pt x="4170" y="21593"/>
                  <a:pt x="4277" y="21593"/>
                </a:cubicBezTo>
                <a:lnTo>
                  <a:pt x="5104" y="21593"/>
                </a:lnTo>
                <a:cubicBezTo>
                  <a:pt x="5163" y="21593"/>
                  <a:pt x="5200" y="21539"/>
                  <a:pt x="5184" y="21485"/>
                </a:cubicBezTo>
                <a:cubicBezTo>
                  <a:pt x="5029" y="21016"/>
                  <a:pt x="4615" y="20729"/>
                  <a:pt x="4363" y="20600"/>
                </a:cubicBezTo>
                <a:cubicBezTo>
                  <a:pt x="4229" y="20530"/>
                  <a:pt x="4127" y="20400"/>
                  <a:pt x="4095" y="20249"/>
                </a:cubicBezTo>
                <a:cubicBezTo>
                  <a:pt x="3960" y="19640"/>
                  <a:pt x="3659" y="18043"/>
                  <a:pt x="3836" y="16797"/>
                </a:cubicBezTo>
                <a:cubicBezTo>
                  <a:pt x="3933" y="16111"/>
                  <a:pt x="4754" y="15238"/>
                  <a:pt x="5382" y="14655"/>
                </a:cubicBezTo>
                <a:cubicBezTo>
                  <a:pt x="6702" y="15012"/>
                  <a:pt x="8736" y="15336"/>
                  <a:pt x="11306" y="15028"/>
                </a:cubicBezTo>
                <a:cubicBezTo>
                  <a:pt x="11622" y="18362"/>
                  <a:pt x="11059" y="19780"/>
                  <a:pt x="10872" y="20146"/>
                </a:cubicBezTo>
                <a:cubicBezTo>
                  <a:pt x="10834" y="20217"/>
                  <a:pt x="10822" y="20299"/>
                  <a:pt x="10833" y="20374"/>
                </a:cubicBezTo>
                <a:lnTo>
                  <a:pt x="10877" y="20649"/>
                </a:lnTo>
                <a:cubicBezTo>
                  <a:pt x="10893" y="20757"/>
                  <a:pt x="10963" y="20855"/>
                  <a:pt x="11059" y="20908"/>
                </a:cubicBezTo>
                <a:cubicBezTo>
                  <a:pt x="11312" y="21060"/>
                  <a:pt x="11493" y="21297"/>
                  <a:pt x="11589" y="21448"/>
                </a:cubicBezTo>
                <a:cubicBezTo>
                  <a:pt x="11648" y="21540"/>
                  <a:pt x="11750" y="21593"/>
                  <a:pt x="11857" y="21593"/>
                </a:cubicBezTo>
                <a:lnTo>
                  <a:pt x="12679" y="21593"/>
                </a:lnTo>
                <a:cubicBezTo>
                  <a:pt x="12733" y="21593"/>
                  <a:pt x="12776" y="21539"/>
                  <a:pt x="12759" y="21490"/>
                </a:cubicBezTo>
                <a:cubicBezTo>
                  <a:pt x="12668" y="21129"/>
                  <a:pt x="12421" y="20881"/>
                  <a:pt x="12201" y="20725"/>
                </a:cubicBezTo>
                <a:cubicBezTo>
                  <a:pt x="12078" y="20638"/>
                  <a:pt x="12002" y="20503"/>
                  <a:pt x="11992" y="20352"/>
                </a:cubicBezTo>
                <a:cubicBezTo>
                  <a:pt x="11831" y="18518"/>
                  <a:pt x="12267" y="16840"/>
                  <a:pt x="12723" y="15654"/>
                </a:cubicBezTo>
                <a:cubicBezTo>
                  <a:pt x="13704" y="18524"/>
                  <a:pt x="13547" y="19790"/>
                  <a:pt x="13467" y="20146"/>
                </a:cubicBezTo>
                <a:cubicBezTo>
                  <a:pt x="13451" y="20222"/>
                  <a:pt x="13457" y="20304"/>
                  <a:pt x="13489" y="20374"/>
                </a:cubicBezTo>
                <a:lnTo>
                  <a:pt x="13635" y="20703"/>
                </a:lnTo>
                <a:cubicBezTo>
                  <a:pt x="13667" y="20784"/>
                  <a:pt x="13731" y="20849"/>
                  <a:pt x="13806" y="20887"/>
                </a:cubicBezTo>
                <a:cubicBezTo>
                  <a:pt x="14149" y="21048"/>
                  <a:pt x="14434" y="21334"/>
                  <a:pt x="14574" y="21490"/>
                </a:cubicBezTo>
                <a:cubicBezTo>
                  <a:pt x="14633" y="21560"/>
                  <a:pt x="14724" y="21598"/>
                  <a:pt x="14815" y="21598"/>
                </a:cubicBezTo>
                <a:lnTo>
                  <a:pt x="15640" y="21598"/>
                </a:lnTo>
                <a:cubicBezTo>
                  <a:pt x="15704" y="21598"/>
                  <a:pt x="15748" y="21529"/>
                  <a:pt x="15715" y="21475"/>
                </a:cubicBezTo>
                <a:cubicBezTo>
                  <a:pt x="15512" y="21097"/>
                  <a:pt x="15169" y="20844"/>
                  <a:pt x="14896" y="20693"/>
                </a:cubicBezTo>
                <a:cubicBezTo>
                  <a:pt x="14794" y="20633"/>
                  <a:pt x="14712" y="20536"/>
                  <a:pt x="14669" y="20423"/>
                </a:cubicBezTo>
                <a:cubicBezTo>
                  <a:pt x="13773" y="17995"/>
                  <a:pt x="14004" y="15825"/>
                  <a:pt x="14240" y="14698"/>
                </a:cubicBezTo>
                <a:cubicBezTo>
                  <a:pt x="14701" y="14514"/>
                  <a:pt x="14878" y="14224"/>
                  <a:pt x="15018" y="13900"/>
                </a:cubicBezTo>
                <a:cubicBezTo>
                  <a:pt x="15249" y="13366"/>
                  <a:pt x="15774" y="13253"/>
                  <a:pt x="15774" y="13253"/>
                </a:cubicBezTo>
                <a:cubicBezTo>
                  <a:pt x="15774" y="13253"/>
                  <a:pt x="15796" y="12492"/>
                  <a:pt x="16284" y="12179"/>
                </a:cubicBezTo>
                <a:cubicBezTo>
                  <a:pt x="17341" y="11510"/>
                  <a:pt x="17766" y="10248"/>
                  <a:pt x="18147" y="9422"/>
                </a:cubicBezTo>
                <a:cubicBezTo>
                  <a:pt x="18318" y="9050"/>
                  <a:pt x="18683" y="8818"/>
                  <a:pt x="19080" y="8829"/>
                </a:cubicBezTo>
                <a:cubicBezTo>
                  <a:pt x="19569" y="8845"/>
                  <a:pt x="20191" y="8866"/>
                  <a:pt x="20507" y="8888"/>
                </a:cubicBezTo>
                <a:cubicBezTo>
                  <a:pt x="21060" y="8920"/>
                  <a:pt x="21066" y="8596"/>
                  <a:pt x="21066" y="8596"/>
                </a:cubicBezTo>
                <a:lnTo>
                  <a:pt x="21312" y="8596"/>
                </a:lnTo>
                <a:cubicBezTo>
                  <a:pt x="21323" y="8586"/>
                  <a:pt x="21580" y="8052"/>
                  <a:pt x="21290" y="7858"/>
                </a:cubicBezTo>
                <a:cubicBezTo>
                  <a:pt x="20995" y="7664"/>
                  <a:pt x="20013" y="6903"/>
                  <a:pt x="19149" y="5781"/>
                </a:cubicBezTo>
                <a:cubicBezTo>
                  <a:pt x="18849" y="5393"/>
                  <a:pt x="18522" y="5317"/>
                  <a:pt x="18168" y="5322"/>
                </a:cubicBezTo>
                <a:cubicBezTo>
                  <a:pt x="17471" y="4939"/>
                  <a:pt x="16236" y="4147"/>
                  <a:pt x="16301" y="3348"/>
                </a:cubicBezTo>
                <a:cubicBezTo>
                  <a:pt x="16392" y="2237"/>
                  <a:pt x="19375" y="1606"/>
                  <a:pt x="19659" y="1541"/>
                </a:cubicBezTo>
                <a:cubicBezTo>
                  <a:pt x="19943" y="1476"/>
                  <a:pt x="19734" y="1346"/>
                  <a:pt x="18930" y="1529"/>
                </a:cubicBezTo>
                <a:cubicBezTo>
                  <a:pt x="18157" y="1707"/>
                  <a:pt x="17873" y="1854"/>
                  <a:pt x="17793" y="1757"/>
                </a:cubicBezTo>
                <a:cubicBezTo>
                  <a:pt x="17712" y="1665"/>
                  <a:pt x="18414" y="671"/>
                  <a:pt x="18693" y="423"/>
                </a:cubicBezTo>
                <a:cubicBezTo>
                  <a:pt x="18800" y="321"/>
                  <a:pt x="18532" y="277"/>
                  <a:pt x="18135" y="698"/>
                </a:cubicBezTo>
                <a:cubicBezTo>
                  <a:pt x="17738" y="1119"/>
                  <a:pt x="17073" y="2177"/>
                  <a:pt x="16654" y="2144"/>
                </a:cubicBezTo>
                <a:cubicBezTo>
                  <a:pt x="16236" y="2112"/>
                  <a:pt x="16430" y="607"/>
                  <a:pt x="16564" y="180"/>
                </a:cubicBezTo>
                <a:cubicBezTo>
                  <a:pt x="16604" y="56"/>
                  <a:pt x="16590" y="-2"/>
                  <a:pt x="1655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13" name="코끼리"/>
          <p:cNvSpPr/>
          <p:nvPr/>
        </p:nvSpPr>
        <p:spPr>
          <a:xfrm>
            <a:off x="4875893" y="2157343"/>
            <a:ext cx="846951" cy="511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5209" y="0"/>
                </a:moveTo>
                <a:cubicBezTo>
                  <a:pt x="15185" y="0"/>
                  <a:pt x="15160" y="4"/>
                  <a:pt x="15135" y="8"/>
                </a:cubicBezTo>
                <a:cubicBezTo>
                  <a:pt x="14637" y="104"/>
                  <a:pt x="14123" y="530"/>
                  <a:pt x="13605" y="1277"/>
                </a:cubicBezTo>
                <a:cubicBezTo>
                  <a:pt x="12491" y="1461"/>
                  <a:pt x="11422" y="1753"/>
                  <a:pt x="10714" y="1947"/>
                </a:cubicBezTo>
                <a:cubicBezTo>
                  <a:pt x="10428" y="2026"/>
                  <a:pt x="10202" y="2088"/>
                  <a:pt x="10041" y="2125"/>
                </a:cubicBezTo>
                <a:cubicBezTo>
                  <a:pt x="9857" y="2167"/>
                  <a:pt x="9673" y="2189"/>
                  <a:pt x="9479" y="2189"/>
                </a:cubicBezTo>
                <a:cubicBezTo>
                  <a:pt x="8987" y="2189"/>
                  <a:pt x="8529" y="2057"/>
                  <a:pt x="8042" y="1916"/>
                </a:cubicBezTo>
                <a:cubicBezTo>
                  <a:pt x="7537" y="1771"/>
                  <a:pt x="7015" y="1619"/>
                  <a:pt x="6436" y="1619"/>
                </a:cubicBezTo>
                <a:cubicBezTo>
                  <a:pt x="5579" y="1619"/>
                  <a:pt x="4186" y="2495"/>
                  <a:pt x="3184" y="4169"/>
                </a:cubicBezTo>
                <a:cubicBezTo>
                  <a:pt x="2329" y="5598"/>
                  <a:pt x="1882" y="7412"/>
                  <a:pt x="1890" y="9415"/>
                </a:cubicBezTo>
                <a:cubicBezTo>
                  <a:pt x="1901" y="12167"/>
                  <a:pt x="1661" y="13813"/>
                  <a:pt x="1459" y="14708"/>
                </a:cubicBezTo>
                <a:cubicBezTo>
                  <a:pt x="1254" y="15614"/>
                  <a:pt x="1044" y="15954"/>
                  <a:pt x="1016" y="15996"/>
                </a:cubicBezTo>
                <a:cubicBezTo>
                  <a:pt x="932" y="16069"/>
                  <a:pt x="-42" y="16975"/>
                  <a:pt x="2" y="19269"/>
                </a:cubicBezTo>
                <a:lnTo>
                  <a:pt x="4" y="19389"/>
                </a:lnTo>
                <a:lnTo>
                  <a:pt x="67" y="19330"/>
                </a:lnTo>
                <a:cubicBezTo>
                  <a:pt x="884" y="18565"/>
                  <a:pt x="1328" y="17555"/>
                  <a:pt x="1388" y="16332"/>
                </a:cubicBezTo>
                <a:cubicBezTo>
                  <a:pt x="1894" y="15091"/>
                  <a:pt x="2152" y="13282"/>
                  <a:pt x="2279" y="11979"/>
                </a:cubicBezTo>
                <a:cubicBezTo>
                  <a:pt x="2347" y="11281"/>
                  <a:pt x="2384" y="10649"/>
                  <a:pt x="2406" y="10188"/>
                </a:cubicBezTo>
                <a:cubicBezTo>
                  <a:pt x="2503" y="11310"/>
                  <a:pt x="2720" y="13323"/>
                  <a:pt x="3055" y="13904"/>
                </a:cubicBezTo>
                <a:cubicBezTo>
                  <a:pt x="3461" y="14609"/>
                  <a:pt x="3157" y="16070"/>
                  <a:pt x="3115" y="16260"/>
                </a:cubicBezTo>
                <a:cubicBezTo>
                  <a:pt x="3009" y="16382"/>
                  <a:pt x="2209" y="17329"/>
                  <a:pt x="1420" y="19041"/>
                </a:cubicBezTo>
                <a:lnTo>
                  <a:pt x="1407" y="19072"/>
                </a:lnTo>
                <a:lnTo>
                  <a:pt x="1412" y="19105"/>
                </a:lnTo>
                <a:cubicBezTo>
                  <a:pt x="1771" y="21292"/>
                  <a:pt x="2594" y="21528"/>
                  <a:pt x="2931" y="21528"/>
                </a:cubicBezTo>
                <a:cubicBezTo>
                  <a:pt x="3043" y="21528"/>
                  <a:pt x="3114" y="21504"/>
                  <a:pt x="3117" y="21503"/>
                </a:cubicBezTo>
                <a:lnTo>
                  <a:pt x="3152" y="21492"/>
                </a:lnTo>
                <a:lnTo>
                  <a:pt x="3152" y="21433"/>
                </a:lnTo>
                <a:cubicBezTo>
                  <a:pt x="3152" y="21105"/>
                  <a:pt x="3201" y="19419"/>
                  <a:pt x="4166" y="18107"/>
                </a:cubicBezTo>
                <a:lnTo>
                  <a:pt x="4456" y="21597"/>
                </a:lnTo>
                <a:lnTo>
                  <a:pt x="6800" y="21597"/>
                </a:lnTo>
                <a:lnTo>
                  <a:pt x="6800" y="21525"/>
                </a:lnTo>
                <a:cubicBezTo>
                  <a:pt x="6800" y="21501"/>
                  <a:pt x="6793" y="20923"/>
                  <a:pt x="6439" y="20474"/>
                </a:cubicBezTo>
                <a:cubicBezTo>
                  <a:pt x="6092" y="20032"/>
                  <a:pt x="5949" y="19678"/>
                  <a:pt x="5871" y="19072"/>
                </a:cubicBezTo>
                <a:cubicBezTo>
                  <a:pt x="5812" y="18612"/>
                  <a:pt x="5688" y="17204"/>
                  <a:pt x="5665" y="16001"/>
                </a:cubicBezTo>
                <a:cubicBezTo>
                  <a:pt x="6112" y="15641"/>
                  <a:pt x="6437" y="15092"/>
                  <a:pt x="6629" y="14363"/>
                </a:cubicBezTo>
                <a:cubicBezTo>
                  <a:pt x="6881" y="14646"/>
                  <a:pt x="7251" y="14788"/>
                  <a:pt x="7729" y="14788"/>
                </a:cubicBezTo>
                <a:cubicBezTo>
                  <a:pt x="8608" y="14788"/>
                  <a:pt x="9641" y="14299"/>
                  <a:pt x="10064" y="13940"/>
                </a:cubicBezTo>
                <a:cubicBezTo>
                  <a:pt x="10159" y="14302"/>
                  <a:pt x="10227" y="15165"/>
                  <a:pt x="10230" y="16098"/>
                </a:cubicBezTo>
                <a:cubicBezTo>
                  <a:pt x="10234" y="17260"/>
                  <a:pt x="10143" y="18266"/>
                  <a:pt x="9978" y="18863"/>
                </a:cubicBezTo>
                <a:cubicBezTo>
                  <a:pt x="9755" y="19677"/>
                  <a:pt x="9750" y="19977"/>
                  <a:pt x="9749" y="20156"/>
                </a:cubicBezTo>
                <a:cubicBezTo>
                  <a:pt x="9748" y="20273"/>
                  <a:pt x="9749" y="20312"/>
                  <a:pt x="9682" y="20432"/>
                </a:cubicBezTo>
                <a:cubicBezTo>
                  <a:pt x="9504" y="20749"/>
                  <a:pt x="9514" y="21496"/>
                  <a:pt x="9514" y="21528"/>
                </a:cubicBezTo>
                <a:lnTo>
                  <a:pt x="9516" y="21597"/>
                </a:lnTo>
                <a:lnTo>
                  <a:pt x="11467" y="21600"/>
                </a:lnTo>
                <a:lnTo>
                  <a:pt x="11467" y="21528"/>
                </a:lnTo>
                <a:cubicBezTo>
                  <a:pt x="11467" y="20987"/>
                  <a:pt x="11405" y="20834"/>
                  <a:pt x="11350" y="20699"/>
                </a:cubicBezTo>
                <a:cubicBezTo>
                  <a:pt x="11325" y="20637"/>
                  <a:pt x="11302" y="20583"/>
                  <a:pt x="11289" y="20490"/>
                </a:cubicBezTo>
                <a:cubicBezTo>
                  <a:pt x="11276" y="20397"/>
                  <a:pt x="11292" y="20363"/>
                  <a:pt x="11338" y="20268"/>
                </a:cubicBezTo>
                <a:cubicBezTo>
                  <a:pt x="11409" y="20121"/>
                  <a:pt x="11527" y="19876"/>
                  <a:pt x="11615" y="19175"/>
                </a:cubicBezTo>
                <a:cubicBezTo>
                  <a:pt x="11740" y="18175"/>
                  <a:pt x="12704" y="13788"/>
                  <a:pt x="12942" y="12711"/>
                </a:cubicBezTo>
                <a:cubicBezTo>
                  <a:pt x="13011" y="13181"/>
                  <a:pt x="13218" y="14235"/>
                  <a:pt x="13791" y="15356"/>
                </a:cubicBezTo>
                <a:cubicBezTo>
                  <a:pt x="14267" y="16288"/>
                  <a:pt x="15238" y="19597"/>
                  <a:pt x="15118" y="20067"/>
                </a:cubicBezTo>
                <a:cubicBezTo>
                  <a:pt x="14972" y="20642"/>
                  <a:pt x="14981" y="21169"/>
                  <a:pt x="14984" y="21394"/>
                </a:cubicBezTo>
                <a:cubicBezTo>
                  <a:pt x="14985" y="21419"/>
                  <a:pt x="14984" y="21442"/>
                  <a:pt x="14984" y="21458"/>
                </a:cubicBezTo>
                <a:lnTo>
                  <a:pt x="14984" y="21528"/>
                </a:lnTo>
                <a:lnTo>
                  <a:pt x="17219" y="21528"/>
                </a:lnTo>
                <a:lnTo>
                  <a:pt x="17217" y="21453"/>
                </a:lnTo>
                <a:cubicBezTo>
                  <a:pt x="17195" y="20749"/>
                  <a:pt x="16985" y="20386"/>
                  <a:pt x="16798" y="20065"/>
                </a:cubicBezTo>
                <a:cubicBezTo>
                  <a:pt x="16646" y="19801"/>
                  <a:pt x="16514" y="19572"/>
                  <a:pt x="16493" y="19200"/>
                </a:cubicBezTo>
                <a:cubicBezTo>
                  <a:pt x="16405" y="17646"/>
                  <a:pt x="15778" y="12582"/>
                  <a:pt x="15340" y="11398"/>
                </a:cubicBezTo>
                <a:cubicBezTo>
                  <a:pt x="15049" y="10613"/>
                  <a:pt x="15087" y="10256"/>
                  <a:pt x="15135" y="10113"/>
                </a:cubicBezTo>
                <a:cubicBezTo>
                  <a:pt x="15180" y="9979"/>
                  <a:pt x="15256" y="9963"/>
                  <a:pt x="15286" y="9963"/>
                </a:cubicBezTo>
                <a:cubicBezTo>
                  <a:pt x="15295" y="9963"/>
                  <a:pt x="15303" y="9966"/>
                  <a:pt x="15311" y="9968"/>
                </a:cubicBezTo>
                <a:cubicBezTo>
                  <a:pt x="15380" y="9986"/>
                  <a:pt x="15477" y="10112"/>
                  <a:pt x="15571" y="10235"/>
                </a:cubicBezTo>
                <a:cubicBezTo>
                  <a:pt x="15685" y="10386"/>
                  <a:pt x="15793" y="10530"/>
                  <a:pt x="15886" y="10530"/>
                </a:cubicBezTo>
                <a:cubicBezTo>
                  <a:pt x="15918" y="10530"/>
                  <a:pt x="15945" y="10512"/>
                  <a:pt x="15968" y="10480"/>
                </a:cubicBezTo>
                <a:cubicBezTo>
                  <a:pt x="16162" y="10219"/>
                  <a:pt x="16190" y="9623"/>
                  <a:pt x="16193" y="9429"/>
                </a:cubicBezTo>
                <a:lnTo>
                  <a:pt x="16600" y="9306"/>
                </a:lnTo>
                <a:cubicBezTo>
                  <a:pt x="16632" y="9560"/>
                  <a:pt x="16788" y="10333"/>
                  <a:pt x="17524" y="10333"/>
                </a:cubicBezTo>
                <a:cubicBezTo>
                  <a:pt x="17552" y="10333"/>
                  <a:pt x="17581" y="10332"/>
                  <a:pt x="17611" y="10330"/>
                </a:cubicBezTo>
                <a:cubicBezTo>
                  <a:pt x="17626" y="10329"/>
                  <a:pt x="17641" y="10327"/>
                  <a:pt x="17655" y="10327"/>
                </a:cubicBezTo>
                <a:cubicBezTo>
                  <a:pt x="18503" y="10327"/>
                  <a:pt x="18567" y="12404"/>
                  <a:pt x="18567" y="15573"/>
                </a:cubicBezTo>
                <a:cubicBezTo>
                  <a:pt x="18567" y="18685"/>
                  <a:pt x="20536" y="19896"/>
                  <a:pt x="20765" y="20026"/>
                </a:cubicBezTo>
                <a:cubicBezTo>
                  <a:pt x="20783" y="20104"/>
                  <a:pt x="20837" y="20278"/>
                  <a:pt x="20978" y="20398"/>
                </a:cubicBezTo>
                <a:cubicBezTo>
                  <a:pt x="21005" y="20422"/>
                  <a:pt x="21034" y="20432"/>
                  <a:pt x="21063" y="20432"/>
                </a:cubicBezTo>
                <a:cubicBezTo>
                  <a:pt x="21111" y="20432"/>
                  <a:pt x="21151" y="20398"/>
                  <a:pt x="21170" y="20340"/>
                </a:cubicBezTo>
                <a:cubicBezTo>
                  <a:pt x="21186" y="20295"/>
                  <a:pt x="21196" y="20217"/>
                  <a:pt x="21155" y="20106"/>
                </a:cubicBezTo>
                <a:cubicBezTo>
                  <a:pt x="21138" y="20060"/>
                  <a:pt x="21140" y="20010"/>
                  <a:pt x="21157" y="19959"/>
                </a:cubicBezTo>
                <a:cubicBezTo>
                  <a:pt x="21183" y="19884"/>
                  <a:pt x="21240" y="19825"/>
                  <a:pt x="21288" y="19825"/>
                </a:cubicBezTo>
                <a:cubicBezTo>
                  <a:pt x="21303" y="19826"/>
                  <a:pt x="21316" y="19830"/>
                  <a:pt x="21326" y="19842"/>
                </a:cubicBezTo>
                <a:cubicBezTo>
                  <a:pt x="21351" y="19871"/>
                  <a:pt x="21385" y="19887"/>
                  <a:pt x="21420" y="19887"/>
                </a:cubicBezTo>
                <a:cubicBezTo>
                  <a:pt x="21474" y="19887"/>
                  <a:pt x="21517" y="19852"/>
                  <a:pt x="21536" y="19789"/>
                </a:cubicBezTo>
                <a:cubicBezTo>
                  <a:pt x="21558" y="19717"/>
                  <a:pt x="21547" y="19628"/>
                  <a:pt x="21502" y="19525"/>
                </a:cubicBezTo>
                <a:cubicBezTo>
                  <a:pt x="21392" y="19275"/>
                  <a:pt x="21249" y="19222"/>
                  <a:pt x="21149" y="19222"/>
                </a:cubicBezTo>
                <a:cubicBezTo>
                  <a:pt x="21106" y="19222"/>
                  <a:pt x="21070" y="19231"/>
                  <a:pt x="21050" y="19239"/>
                </a:cubicBezTo>
                <a:cubicBezTo>
                  <a:pt x="20893" y="19069"/>
                  <a:pt x="19596" y="17591"/>
                  <a:pt x="19740" y="15386"/>
                </a:cubicBezTo>
                <a:cubicBezTo>
                  <a:pt x="20143" y="9240"/>
                  <a:pt x="19594" y="7336"/>
                  <a:pt x="19360" y="6522"/>
                </a:cubicBezTo>
                <a:cubicBezTo>
                  <a:pt x="19140" y="5757"/>
                  <a:pt x="19051" y="5025"/>
                  <a:pt x="18973" y="4378"/>
                </a:cubicBezTo>
                <a:cubicBezTo>
                  <a:pt x="18864" y="3487"/>
                  <a:pt x="18771" y="2716"/>
                  <a:pt x="18379" y="2172"/>
                </a:cubicBezTo>
                <a:cubicBezTo>
                  <a:pt x="17921" y="1536"/>
                  <a:pt x="17101" y="1180"/>
                  <a:pt x="15943" y="1113"/>
                </a:cubicBezTo>
                <a:cubicBezTo>
                  <a:pt x="15874" y="798"/>
                  <a:pt x="15655" y="0"/>
                  <a:pt x="15209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14" name="닭"/>
          <p:cNvSpPr/>
          <p:nvPr/>
        </p:nvSpPr>
        <p:spPr>
          <a:xfrm>
            <a:off x="4936285" y="3230522"/>
            <a:ext cx="705096" cy="691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4" h="21298" extrusionOk="0">
                <a:moveTo>
                  <a:pt x="18064" y="0"/>
                </a:moveTo>
                <a:cubicBezTo>
                  <a:pt x="18290" y="263"/>
                  <a:pt x="18209" y="645"/>
                  <a:pt x="18209" y="645"/>
                </a:cubicBezTo>
                <a:cubicBezTo>
                  <a:pt x="18209" y="645"/>
                  <a:pt x="17841" y="587"/>
                  <a:pt x="17677" y="901"/>
                </a:cubicBezTo>
                <a:cubicBezTo>
                  <a:pt x="17580" y="1088"/>
                  <a:pt x="17749" y="1382"/>
                  <a:pt x="17749" y="1407"/>
                </a:cubicBezTo>
                <a:cubicBezTo>
                  <a:pt x="17749" y="1407"/>
                  <a:pt x="16463" y="980"/>
                  <a:pt x="14543" y="4331"/>
                </a:cubicBezTo>
                <a:cubicBezTo>
                  <a:pt x="13311" y="6482"/>
                  <a:pt x="9709" y="8157"/>
                  <a:pt x="7468" y="7215"/>
                </a:cubicBezTo>
                <a:cubicBezTo>
                  <a:pt x="4923" y="6146"/>
                  <a:pt x="3553" y="7082"/>
                  <a:pt x="3553" y="7082"/>
                </a:cubicBezTo>
                <a:cubicBezTo>
                  <a:pt x="3553" y="7082"/>
                  <a:pt x="2208" y="5229"/>
                  <a:pt x="525" y="5170"/>
                </a:cubicBezTo>
                <a:cubicBezTo>
                  <a:pt x="65" y="5154"/>
                  <a:pt x="-163" y="6880"/>
                  <a:pt x="132" y="8355"/>
                </a:cubicBezTo>
                <a:cubicBezTo>
                  <a:pt x="721" y="11305"/>
                  <a:pt x="2205" y="12619"/>
                  <a:pt x="3134" y="13320"/>
                </a:cubicBezTo>
                <a:cubicBezTo>
                  <a:pt x="3760" y="16399"/>
                  <a:pt x="5387" y="16782"/>
                  <a:pt x="6417" y="16790"/>
                </a:cubicBezTo>
                <a:lnTo>
                  <a:pt x="6848" y="19903"/>
                </a:lnTo>
                <a:cubicBezTo>
                  <a:pt x="6809" y="20390"/>
                  <a:pt x="6207" y="20553"/>
                  <a:pt x="5830" y="20553"/>
                </a:cubicBezTo>
                <a:cubicBezTo>
                  <a:pt x="5454" y="20553"/>
                  <a:pt x="5166" y="21223"/>
                  <a:pt x="5166" y="21223"/>
                </a:cubicBezTo>
                <a:cubicBezTo>
                  <a:pt x="5166" y="21223"/>
                  <a:pt x="5404" y="21134"/>
                  <a:pt x="5589" y="21081"/>
                </a:cubicBezTo>
                <a:cubicBezTo>
                  <a:pt x="5589" y="21081"/>
                  <a:pt x="5855" y="21569"/>
                  <a:pt x="6592" y="21073"/>
                </a:cubicBezTo>
                <a:cubicBezTo>
                  <a:pt x="6750" y="20966"/>
                  <a:pt x="6886" y="20896"/>
                  <a:pt x="6980" y="20853"/>
                </a:cubicBezTo>
                <a:lnTo>
                  <a:pt x="6982" y="20866"/>
                </a:lnTo>
                <a:cubicBezTo>
                  <a:pt x="6982" y="20866"/>
                  <a:pt x="7300" y="21098"/>
                  <a:pt x="7793" y="21230"/>
                </a:cubicBezTo>
                <a:cubicBezTo>
                  <a:pt x="8016" y="21289"/>
                  <a:pt x="9067" y="21404"/>
                  <a:pt x="9324" y="21071"/>
                </a:cubicBezTo>
                <a:lnTo>
                  <a:pt x="9911" y="21223"/>
                </a:lnTo>
                <a:cubicBezTo>
                  <a:pt x="9992" y="20698"/>
                  <a:pt x="9710" y="20460"/>
                  <a:pt x="9258" y="20495"/>
                </a:cubicBezTo>
                <a:cubicBezTo>
                  <a:pt x="8753" y="20533"/>
                  <a:pt x="7985" y="20378"/>
                  <a:pt x="7740" y="19904"/>
                </a:cubicBezTo>
                <a:cubicBezTo>
                  <a:pt x="7740" y="19904"/>
                  <a:pt x="7387" y="17901"/>
                  <a:pt x="7185" y="16757"/>
                </a:cubicBezTo>
                <a:cubicBezTo>
                  <a:pt x="8646" y="16729"/>
                  <a:pt x="9666" y="17460"/>
                  <a:pt x="10174" y="17939"/>
                </a:cubicBezTo>
                <a:lnTo>
                  <a:pt x="11751" y="20090"/>
                </a:lnTo>
                <a:cubicBezTo>
                  <a:pt x="11884" y="20577"/>
                  <a:pt x="11397" y="20553"/>
                  <a:pt x="11004" y="20553"/>
                </a:cubicBezTo>
                <a:cubicBezTo>
                  <a:pt x="10611" y="20553"/>
                  <a:pt x="10549" y="21223"/>
                  <a:pt x="10549" y="21223"/>
                </a:cubicBezTo>
                <a:cubicBezTo>
                  <a:pt x="10549" y="21223"/>
                  <a:pt x="10766" y="21134"/>
                  <a:pt x="10941" y="21081"/>
                </a:cubicBezTo>
                <a:cubicBezTo>
                  <a:pt x="10941" y="21081"/>
                  <a:pt x="11393" y="21571"/>
                  <a:pt x="11986" y="21075"/>
                </a:cubicBezTo>
                <a:cubicBezTo>
                  <a:pt x="12112" y="20969"/>
                  <a:pt x="12228" y="20898"/>
                  <a:pt x="12310" y="20854"/>
                </a:cubicBezTo>
                <a:lnTo>
                  <a:pt x="12320" y="20866"/>
                </a:lnTo>
                <a:cubicBezTo>
                  <a:pt x="12320" y="20866"/>
                  <a:pt x="12734" y="21098"/>
                  <a:pt x="13295" y="21230"/>
                </a:cubicBezTo>
                <a:cubicBezTo>
                  <a:pt x="13549" y="21289"/>
                  <a:pt x="14688" y="21404"/>
                  <a:pt x="14838" y="21071"/>
                </a:cubicBezTo>
                <a:lnTo>
                  <a:pt x="15505" y="21223"/>
                </a:lnTo>
                <a:cubicBezTo>
                  <a:pt x="15401" y="20698"/>
                  <a:pt x="15023" y="20460"/>
                  <a:pt x="14563" y="20495"/>
                </a:cubicBezTo>
                <a:cubicBezTo>
                  <a:pt x="14050" y="20533"/>
                  <a:pt x="13193" y="20380"/>
                  <a:pt x="12767" y="19906"/>
                </a:cubicBezTo>
                <a:cubicBezTo>
                  <a:pt x="12767" y="19906"/>
                  <a:pt x="11819" y="18838"/>
                  <a:pt x="11097" y="18008"/>
                </a:cubicBezTo>
                <a:cubicBezTo>
                  <a:pt x="11799" y="17510"/>
                  <a:pt x="12976" y="16416"/>
                  <a:pt x="13462" y="14456"/>
                </a:cubicBezTo>
                <a:cubicBezTo>
                  <a:pt x="16508" y="13283"/>
                  <a:pt x="17883" y="8623"/>
                  <a:pt x="18309" y="5658"/>
                </a:cubicBezTo>
                <a:cubicBezTo>
                  <a:pt x="18309" y="5658"/>
                  <a:pt x="19558" y="5518"/>
                  <a:pt x="19497" y="3917"/>
                </a:cubicBezTo>
                <a:cubicBezTo>
                  <a:pt x="20223" y="3709"/>
                  <a:pt x="20739" y="3952"/>
                  <a:pt x="21190" y="4073"/>
                </a:cubicBezTo>
                <a:cubicBezTo>
                  <a:pt x="21437" y="3297"/>
                  <a:pt x="20242" y="3039"/>
                  <a:pt x="20223" y="2451"/>
                </a:cubicBezTo>
                <a:cubicBezTo>
                  <a:pt x="20407" y="1484"/>
                  <a:pt x="19635" y="-29"/>
                  <a:pt x="18064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15" name="카…"/>
          <p:cNvSpPr/>
          <p:nvPr/>
        </p:nvSpPr>
        <p:spPr>
          <a:xfrm>
            <a:off x="2135024" y="1777681"/>
            <a:ext cx="311768" cy="1119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1000"/>
            </a:pPr>
            <a:r>
              <a:t>카</a:t>
            </a:r>
          </a:p>
          <a:p>
            <a:pPr algn="ctr">
              <a:defRPr sz="1000"/>
            </a:pPr>
            <a:r>
              <a:t>테</a:t>
            </a:r>
          </a:p>
          <a:p>
            <a:pPr algn="ctr">
              <a:defRPr sz="1000"/>
            </a:pPr>
            <a:r>
              <a:t>고</a:t>
            </a:r>
          </a:p>
          <a:p>
            <a:pPr algn="ctr">
              <a:defRPr sz="1000"/>
            </a:pPr>
            <a:r>
              <a:t>리 </a:t>
            </a:r>
          </a:p>
          <a:p>
            <a:pPr algn="ctr">
              <a:defRPr sz="1000"/>
            </a:pPr>
            <a:r>
              <a:t>1</a:t>
            </a:r>
          </a:p>
        </p:txBody>
      </p:sp>
      <p:sp>
        <p:nvSpPr>
          <p:cNvPr id="2216" name="카…"/>
          <p:cNvSpPr/>
          <p:nvPr/>
        </p:nvSpPr>
        <p:spPr>
          <a:xfrm>
            <a:off x="2135024" y="3000913"/>
            <a:ext cx="311768" cy="1119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1000"/>
            </a:pPr>
            <a:r>
              <a:t>카</a:t>
            </a:r>
          </a:p>
          <a:p>
            <a:pPr algn="ctr">
              <a:defRPr sz="1000"/>
            </a:pPr>
            <a:r>
              <a:t>테</a:t>
            </a:r>
          </a:p>
          <a:p>
            <a:pPr algn="ctr">
              <a:defRPr sz="1000"/>
            </a:pPr>
            <a:r>
              <a:t>고</a:t>
            </a:r>
          </a:p>
          <a:p>
            <a:pPr algn="ctr">
              <a:defRPr sz="1000"/>
            </a:pPr>
            <a:r>
              <a:t>리 </a:t>
            </a:r>
          </a:p>
          <a:p>
            <a:pPr algn="ctr">
              <a:defRPr sz="1000"/>
            </a:pPr>
            <a:r>
              <a:t>2</a:t>
            </a:r>
          </a:p>
        </p:txBody>
      </p:sp>
      <p:sp>
        <p:nvSpPr>
          <p:cNvPr id="2217" name="카…"/>
          <p:cNvSpPr/>
          <p:nvPr/>
        </p:nvSpPr>
        <p:spPr>
          <a:xfrm>
            <a:off x="2135024" y="4220349"/>
            <a:ext cx="311768" cy="1119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1000"/>
            </a:pPr>
            <a:r>
              <a:t>카</a:t>
            </a:r>
          </a:p>
          <a:p>
            <a:pPr algn="ctr">
              <a:defRPr sz="1000"/>
            </a:pPr>
            <a:r>
              <a:t>테</a:t>
            </a:r>
          </a:p>
          <a:p>
            <a:pPr algn="ctr">
              <a:defRPr sz="1000"/>
            </a:pPr>
            <a:r>
              <a:t>고</a:t>
            </a:r>
          </a:p>
          <a:p>
            <a:pPr algn="ctr">
              <a:defRPr sz="1000"/>
            </a:pPr>
            <a:r>
              <a:t>리 </a:t>
            </a:r>
          </a:p>
          <a:p>
            <a:pPr algn="ctr">
              <a:defRPr sz="1000"/>
            </a:pPr>
            <a:r>
              <a:t>3</a:t>
            </a:r>
          </a:p>
        </p:txBody>
      </p:sp>
      <p:sp>
        <p:nvSpPr>
          <p:cNvPr id="2218" name="펭귄"/>
          <p:cNvSpPr/>
          <p:nvPr/>
        </p:nvSpPr>
        <p:spPr>
          <a:xfrm flipH="1">
            <a:off x="6371415" y="2813675"/>
            <a:ext cx="915199" cy="1488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5" h="21571" extrusionOk="0">
                <a:moveTo>
                  <a:pt x="14984" y="4"/>
                </a:moveTo>
                <a:cubicBezTo>
                  <a:pt x="14751" y="-4"/>
                  <a:pt x="14512" y="1"/>
                  <a:pt x="14266" y="20"/>
                </a:cubicBezTo>
                <a:cubicBezTo>
                  <a:pt x="12334" y="171"/>
                  <a:pt x="10009" y="1196"/>
                  <a:pt x="9391" y="2991"/>
                </a:cubicBezTo>
                <a:cubicBezTo>
                  <a:pt x="9365" y="3067"/>
                  <a:pt x="9303" y="3132"/>
                  <a:pt x="9198" y="3175"/>
                </a:cubicBezTo>
                <a:cubicBezTo>
                  <a:pt x="6987" y="4194"/>
                  <a:pt x="537" y="8282"/>
                  <a:pt x="2966" y="17163"/>
                </a:cubicBezTo>
                <a:cubicBezTo>
                  <a:pt x="3523" y="19207"/>
                  <a:pt x="1616" y="20441"/>
                  <a:pt x="188" y="21056"/>
                </a:cubicBezTo>
                <a:cubicBezTo>
                  <a:pt x="-160" y="21207"/>
                  <a:pt x="6" y="21552"/>
                  <a:pt x="441" y="21552"/>
                </a:cubicBezTo>
                <a:cubicBezTo>
                  <a:pt x="441" y="21552"/>
                  <a:pt x="3820" y="21569"/>
                  <a:pt x="8208" y="19946"/>
                </a:cubicBezTo>
                <a:cubicBezTo>
                  <a:pt x="9026" y="19649"/>
                  <a:pt x="7945" y="21535"/>
                  <a:pt x="11279" y="21552"/>
                </a:cubicBezTo>
                <a:cubicBezTo>
                  <a:pt x="11279" y="21552"/>
                  <a:pt x="13613" y="21552"/>
                  <a:pt x="14005" y="21552"/>
                </a:cubicBezTo>
                <a:cubicBezTo>
                  <a:pt x="14336" y="21552"/>
                  <a:pt x="14649" y="21449"/>
                  <a:pt x="14797" y="21390"/>
                </a:cubicBezTo>
                <a:cubicBezTo>
                  <a:pt x="14858" y="21363"/>
                  <a:pt x="14936" y="21359"/>
                  <a:pt x="15014" y="21370"/>
                </a:cubicBezTo>
                <a:cubicBezTo>
                  <a:pt x="15189" y="21391"/>
                  <a:pt x="15510" y="21450"/>
                  <a:pt x="15771" y="21558"/>
                </a:cubicBezTo>
                <a:cubicBezTo>
                  <a:pt x="15866" y="21596"/>
                  <a:pt x="15988" y="21542"/>
                  <a:pt x="15945" y="21477"/>
                </a:cubicBezTo>
                <a:cubicBezTo>
                  <a:pt x="15771" y="21202"/>
                  <a:pt x="15451" y="21067"/>
                  <a:pt x="15129" y="20975"/>
                </a:cubicBezTo>
                <a:cubicBezTo>
                  <a:pt x="15076" y="20959"/>
                  <a:pt x="15031" y="20931"/>
                  <a:pt x="14987" y="20904"/>
                </a:cubicBezTo>
                <a:cubicBezTo>
                  <a:pt x="14709" y="20667"/>
                  <a:pt x="13718" y="20555"/>
                  <a:pt x="13257" y="20517"/>
                </a:cubicBezTo>
                <a:cubicBezTo>
                  <a:pt x="13187" y="20511"/>
                  <a:pt x="13142" y="20469"/>
                  <a:pt x="13159" y="20426"/>
                </a:cubicBezTo>
                <a:cubicBezTo>
                  <a:pt x="13185" y="20361"/>
                  <a:pt x="13204" y="20295"/>
                  <a:pt x="13230" y="20225"/>
                </a:cubicBezTo>
                <a:cubicBezTo>
                  <a:pt x="13239" y="20188"/>
                  <a:pt x="13283" y="20156"/>
                  <a:pt x="13344" y="20139"/>
                </a:cubicBezTo>
                <a:cubicBezTo>
                  <a:pt x="14972" y="19816"/>
                  <a:pt x="16426" y="17643"/>
                  <a:pt x="17000" y="16678"/>
                </a:cubicBezTo>
                <a:cubicBezTo>
                  <a:pt x="18393" y="14327"/>
                  <a:pt x="19289" y="11431"/>
                  <a:pt x="19402" y="8945"/>
                </a:cubicBezTo>
                <a:cubicBezTo>
                  <a:pt x="19489" y="7020"/>
                  <a:pt x="19140" y="4490"/>
                  <a:pt x="17164" y="2813"/>
                </a:cubicBezTo>
                <a:cubicBezTo>
                  <a:pt x="17076" y="2743"/>
                  <a:pt x="17094" y="2641"/>
                  <a:pt x="17199" y="2582"/>
                </a:cubicBezTo>
                <a:cubicBezTo>
                  <a:pt x="17895" y="2145"/>
                  <a:pt x="19228" y="1605"/>
                  <a:pt x="21326" y="1545"/>
                </a:cubicBezTo>
                <a:cubicBezTo>
                  <a:pt x="21404" y="1545"/>
                  <a:pt x="21440" y="1492"/>
                  <a:pt x="21396" y="1454"/>
                </a:cubicBezTo>
                <a:cubicBezTo>
                  <a:pt x="20787" y="953"/>
                  <a:pt x="18758" y="952"/>
                  <a:pt x="18314" y="817"/>
                </a:cubicBezTo>
                <a:cubicBezTo>
                  <a:pt x="17903" y="695"/>
                  <a:pt x="16617" y="57"/>
                  <a:pt x="14984" y="4"/>
                </a:cubicBezTo>
                <a:close/>
                <a:moveTo>
                  <a:pt x="13273" y="1347"/>
                </a:moveTo>
                <a:cubicBezTo>
                  <a:pt x="14170" y="1374"/>
                  <a:pt x="13169" y="2549"/>
                  <a:pt x="14449" y="2727"/>
                </a:cubicBezTo>
                <a:cubicBezTo>
                  <a:pt x="15241" y="2840"/>
                  <a:pt x="15798" y="2392"/>
                  <a:pt x="16660" y="2916"/>
                </a:cubicBezTo>
                <a:cubicBezTo>
                  <a:pt x="20360" y="5924"/>
                  <a:pt x="18881" y="12585"/>
                  <a:pt x="16522" y="16575"/>
                </a:cubicBezTo>
                <a:cubicBezTo>
                  <a:pt x="15346" y="18554"/>
                  <a:pt x="13997" y="19821"/>
                  <a:pt x="12996" y="19870"/>
                </a:cubicBezTo>
                <a:cubicBezTo>
                  <a:pt x="12874" y="19875"/>
                  <a:pt x="12776" y="19934"/>
                  <a:pt x="12767" y="20005"/>
                </a:cubicBezTo>
                <a:cubicBezTo>
                  <a:pt x="12550" y="21040"/>
                  <a:pt x="11873" y="21213"/>
                  <a:pt x="11472" y="21240"/>
                </a:cubicBezTo>
                <a:cubicBezTo>
                  <a:pt x="11403" y="21245"/>
                  <a:pt x="11350" y="21212"/>
                  <a:pt x="11350" y="21169"/>
                </a:cubicBezTo>
                <a:cubicBezTo>
                  <a:pt x="11350" y="20705"/>
                  <a:pt x="11235" y="19912"/>
                  <a:pt x="10548" y="19368"/>
                </a:cubicBezTo>
                <a:cubicBezTo>
                  <a:pt x="9520" y="18548"/>
                  <a:pt x="8380" y="17459"/>
                  <a:pt x="9111" y="15879"/>
                </a:cubicBezTo>
                <a:cubicBezTo>
                  <a:pt x="9581" y="14860"/>
                  <a:pt x="10872" y="14251"/>
                  <a:pt x="11995" y="13394"/>
                </a:cubicBezTo>
                <a:cubicBezTo>
                  <a:pt x="12369" y="15065"/>
                  <a:pt x="10592" y="16602"/>
                  <a:pt x="11410" y="16818"/>
                </a:cubicBezTo>
                <a:cubicBezTo>
                  <a:pt x="12385" y="17077"/>
                  <a:pt x="14595" y="15729"/>
                  <a:pt x="15118" y="13502"/>
                </a:cubicBezTo>
                <a:cubicBezTo>
                  <a:pt x="15510" y="11830"/>
                  <a:pt x="14718" y="9440"/>
                  <a:pt x="14239" y="8227"/>
                </a:cubicBezTo>
                <a:cubicBezTo>
                  <a:pt x="14056" y="7769"/>
                  <a:pt x="14119" y="7278"/>
                  <a:pt x="14432" y="6847"/>
                </a:cubicBezTo>
                <a:cubicBezTo>
                  <a:pt x="15007" y="6038"/>
                  <a:pt x="15276" y="4842"/>
                  <a:pt x="12221" y="3574"/>
                </a:cubicBezTo>
                <a:cubicBezTo>
                  <a:pt x="10715" y="2949"/>
                  <a:pt x="12429" y="1325"/>
                  <a:pt x="13273" y="134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19" name="직사각형 74"/>
          <p:cNvSpPr txBox="1"/>
          <p:nvPr/>
        </p:nvSpPr>
        <p:spPr>
          <a:xfrm>
            <a:off x="6753768" y="2367331"/>
            <a:ext cx="242571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?</a:t>
            </a:r>
          </a:p>
        </p:txBody>
      </p:sp>
      <p:sp>
        <p:nvSpPr>
          <p:cNvPr id="2220" name="직사각형"/>
          <p:cNvSpPr/>
          <p:nvPr/>
        </p:nvSpPr>
        <p:spPr>
          <a:xfrm>
            <a:off x="7828012" y="3496539"/>
            <a:ext cx="3206849" cy="1720228"/>
          </a:xfrm>
          <a:prstGeom prst="rect">
            <a:avLst/>
          </a:prstGeom>
          <a:ln w="25400">
            <a:solidFill>
              <a:schemeClr val="accent4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1" name="직사각형 73"/>
          <p:cNvSpPr txBox="1"/>
          <p:nvPr/>
        </p:nvSpPr>
        <p:spPr>
          <a:xfrm>
            <a:off x="7627422" y="2109336"/>
            <a:ext cx="4019694" cy="1059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500"/>
            </a:pPr>
            <a:r>
              <a:t>펭귄은 ____________ 에 분류할 수 있습니다.</a:t>
            </a:r>
          </a:p>
          <a:p>
            <a:pPr>
              <a:lnSpc>
                <a:spcPct val="150000"/>
              </a:lnSpc>
              <a:defRPr sz="1500"/>
            </a:pPr>
            <a:r>
              <a:t>왜냐하면 이 카테고리에 포함된 동물들과 </a:t>
            </a:r>
          </a:p>
          <a:p>
            <a:pPr>
              <a:lnSpc>
                <a:spcPct val="150000"/>
              </a:lnSpc>
              <a:defRPr sz="1500"/>
            </a:pPr>
            <a:r>
              <a:t>____________  특징들을 가지고 있기 때문입니다. </a:t>
            </a:r>
          </a:p>
        </p:txBody>
      </p:sp>
      <p:sp>
        <p:nvSpPr>
          <p:cNvPr id="2222" name="직사각형"/>
          <p:cNvSpPr/>
          <p:nvPr/>
        </p:nvSpPr>
        <p:spPr>
          <a:xfrm>
            <a:off x="8227578" y="2109336"/>
            <a:ext cx="1267296" cy="234956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3" name="직사각형"/>
          <p:cNvSpPr/>
          <p:nvPr/>
        </p:nvSpPr>
        <p:spPr>
          <a:xfrm>
            <a:off x="7678222" y="2847150"/>
            <a:ext cx="1267297" cy="234956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24" name="Drag 영역"/>
          <p:cNvSpPr/>
          <p:nvPr/>
        </p:nvSpPr>
        <p:spPr>
          <a:xfrm>
            <a:off x="9038462" y="3367048"/>
            <a:ext cx="785948" cy="23774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 b="1"/>
            </a:lvl1pPr>
          </a:lstStyle>
          <a:p>
            <a:r>
              <a:t>Drag 영역</a:t>
            </a:r>
          </a:p>
        </p:txBody>
      </p:sp>
      <p:sp>
        <p:nvSpPr>
          <p:cNvPr id="2225" name="카테고리 1"/>
          <p:cNvSpPr/>
          <p:nvPr/>
        </p:nvSpPr>
        <p:spPr>
          <a:xfrm>
            <a:off x="8037261" y="3809658"/>
            <a:ext cx="1267296" cy="234956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카테고리 1</a:t>
            </a:r>
          </a:p>
        </p:txBody>
      </p:sp>
      <p:sp>
        <p:nvSpPr>
          <p:cNvPr id="2226" name="카테고리 2"/>
          <p:cNvSpPr/>
          <p:nvPr/>
        </p:nvSpPr>
        <p:spPr>
          <a:xfrm>
            <a:off x="8037261" y="4262639"/>
            <a:ext cx="1267296" cy="234956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카테고리 2</a:t>
            </a:r>
          </a:p>
        </p:txBody>
      </p:sp>
      <p:sp>
        <p:nvSpPr>
          <p:cNvPr id="2227" name="카테고리 3"/>
          <p:cNvSpPr/>
          <p:nvPr/>
        </p:nvSpPr>
        <p:spPr>
          <a:xfrm>
            <a:off x="8037261" y="4718591"/>
            <a:ext cx="1267296" cy="234956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카테고리 3</a:t>
            </a:r>
          </a:p>
        </p:txBody>
      </p:sp>
      <p:sp>
        <p:nvSpPr>
          <p:cNvPr id="2228" name="비슷한"/>
          <p:cNvSpPr/>
          <p:nvPr/>
        </p:nvSpPr>
        <p:spPr>
          <a:xfrm>
            <a:off x="9558315" y="3813316"/>
            <a:ext cx="1267297" cy="234956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비슷한</a:t>
            </a:r>
          </a:p>
        </p:txBody>
      </p:sp>
      <p:sp>
        <p:nvSpPr>
          <p:cNvPr id="2229" name="다른"/>
          <p:cNvSpPr/>
          <p:nvPr/>
        </p:nvSpPr>
        <p:spPr>
          <a:xfrm>
            <a:off x="9558315" y="4262639"/>
            <a:ext cx="1267297" cy="234956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다른</a:t>
            </a:r>
          </a:p>
        </p:txBody>
      </p:sp>
      <p:sp>
        <p:nvSpPr>
          <p:cNvPr id="2230" name="특별한"/>
          <p:cNvSpPr/>
          <p:nvPr/>
        </p:nvSpPr>
        <p:spPr>
          <a:xfrm>
            <a:off x="9558315" y="4718591"/>
            <a:ext cx="1267297" cy="234956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특별한</a:t>
            </a:r>
          </a:p>
        </p:txBody>
      </p:sp>
      <p:sp>
        <p:nvSpPr>
          <p:cNvPr id="2231" name="classification…"/>
          <p:cNvSpPr txBox="1"/>
          <p:nvPr/>
        </p:nvSpPr>
        <p:spPr>
          <a:xfrm>
            <a:off x="675052" y="5650892"/>
            <a:ext cx="82409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>
                <a:solidFill>
                  <a:srgbClr val="FF001C"/>
                </a:solidFill>
              </a:defRPr>
            </a:pPr>
            <a:r>
              <a:t>classification</a:t>
            </a:r>
          </a:p>
          <a:p>
            <a:pPr algn="ctr">
              <a:defRPr sz="1000">
                <a:solidFill>
                  <a:srgbClr val="FF001C"/>
                </a:solidFill>
              </a:defRPr>
            </a:pPr>
            <a:r>
              <a:t>feature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9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160" name="직사각형 73"/>
          <p:cNvSpPr txBox="1"/>
          <p:nvPr/>
        </p:nvSpPr>
        <p:spPr>
          <a:xfrm>
            <a:off x="2125818" y="1267280"/>
            <a:ext cx="8152390" cy="52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defRPr sz="1000"/>
            </a:pPr>
            <a:r>
              <a:rPr dirty="0" err="1"/>
              <a:t>jen의</a:t>
            </a:r>
            <a:r>
              <a:rPr dirty="0"/>
              <a:t> </a:t>
            </a:r>
            <a:r>
              <a:rPr dirty="0" err="1"/>
              <a:t>반에</a:t>
            </a:r>
            <a:r>
              <a:rPr dirty="0"/>
              <a:t> </a:t>
            </a:r>
            <a:r>
              <a:rPr dirty="0" err="1"/>
              <a:t>새로운</a:t>
            </a:r>
            <a:r>
              <a:rPr dirty="0"/>
              <a:t> 학</a:t>
            </a:r>
            <a:r>
              <a:rPr lang="ko-KR" altLang="en-US" dirty="0"/>
              <a:t>생</a:t>
            </a:r>
            <a:r>
              <a:rPr dirty="0"/>
              <a:t>이 </a:t>
            </a:r>
            <a:r>
              <a:rPr dirty="0" err="1"/>
              <a:t>전학을</a:t>
            </a:r>
            <a:r>
              <a:rPr dirty="0"/>
              <a:t> </a:t>
            </a:r>
            <a:r>
              <a:rPr dirty="0" err="1"/>
              <a:t>왔습니다</a:t>
            </a:r>
            <a:r>
              <a:rPr dirty="0"/>
              <a:t>. </a:t>
            </a:r>
            <a:r>
              <a:rPr lang="ko-KR" altLang="en-US" dirty="0"/>
              <a:t>학생이 여학생인지 남학생인지 알 수가 없어요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  <a:defRPr sz="1000"/>
            </a:pPr>
            <a:r>
              <a:rPr lang="en-US" altLang="ko-KR" dirty="0"/>
              <a:t>Jen</a:t>
            </a:r>
            <a:r>
              <a:rPr lang="ko-KR" altLang="en-US" dirty="0"/>
              <a:t>이 전학생의 성별을 알아낼 수 있도록 해 봅시다</a:t>
            </a:r>
            <a:r>
              <a:rPr lang="en-US" altLang="ko-KR" dirty="0"/>
              <a:t>.</a:t>
            </a:r>
          </a:p>
        </p:txBody>
      </p:sp>
      <p:sp>
        <p:nvSpPr>
          <p:cNvPr id="161" name="직사각형 74"/>
          <p:cNvSpPr txBox="1"/>
          <p:nvPr/>
        </p:nvSpPr>
        <p:spPr>
          <a:xfrm>
            <a:off x="2109801" y="894277"/>
            <a:ext cx="213906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전학생의 성별은 무엇일까?</a:t>
            </a:r>
          </a:p>
        </p:txBody>
      </p:sp>
      <p:grpSp>
        <p:nvGrpSpPr>
          <p:cNvPr id="165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162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4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82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180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178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176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166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170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67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68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69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174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171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72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173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75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177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79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81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9" name="그룹 99"/>
          <p:cNvGrpSpPr/>
          <p:nvPr/>
        </p:nvGrpSpPr>
        <p:grpSpPr>
          <a:xfrm>
            <a:off x="1963933" y="6036114"/>
            <a:ext cx="9839764" cy="791513"/>
            <a:chOff x="0" y="0"/>
            <a:chExt cx="9839762" cy="791512"/>
          </a:xfrm>
        </p:grpSpPr>
        <p:sp>
          <p:nvSpPr>
            <p:cNvPr id="183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" name="TextBox 101"/>
            <p:cNvSpPr txBox="1"/>
            <p:nvPr/>
          </p:nvSpPr>
          <p:spPr>
            <a:xfrm>
              <a:off x="1003043" y="276913"/>
              <a:ext cx="8347145" cy="243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리스트나 튜플에 저장된 데이터 하나하나를 요소</a:t>
              </a:r>
              <a:r>
                <a:t>(Element)</a:t>
              </a:r>
              <a:r>
                <a:rPr>
                  <a:latin typeface="나눔고딕"/>
                  <a:ea typeface="나눔고딕"/>
                  <a:cs typeface="나눔고딕"/>
                  <a:sym typeface="나눔고딕"/>
                </a:rPr>
                <a:t>라고 부릅니다</a:t>
              </a:r>
              <a:r>
                <a:t>.</a:t>
              </a:r>
            </a:p>
          </p:txBody>
        </p:sp>
        <p:grpSp>
          <p:nvGrpSpPr>
            <p:cNvPr id="187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185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6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188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2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190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1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193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6927F11-1280-43FF-9F9C-ED9F3826E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6976" y="1919348"/>
            <a:ext cx="7691732" cy="39889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직사각형"/>
          <p:cNvSpPr/>
          <p:nvPr/>
        </p:nvSpPr>
        <p:spPr>
          <a:xfrm>
            <a:off x="7223352" y="2261740"/>
            <a:ext cx="3273826" cy="2315258"/>
          </a:xfrm>
          <a:prstGeom prst="rect">
            <a:avLst/>
          </a:prstGeom>
          <a:ln w="25400">
            <a:solidFill>
              <a:schemeClr val="accent4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7" name="직사각형"/>
          <p:cNvSpPr/>
          <p:nvPr/>
        </p:nvSpPr>
        <p:spPr>
          <a:xfrm>
            <a:off x="3611884" y="2255387"/>
            <a:ext cx="3455428" cy="111470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8" name="직사각형"/>
          <p:cNvSpPr/>
          <p:nvPr/>
        </p:nvSpPr>
        <p:spPr>
          <a:xfrm>
            <a:off x="3802798" y="2393970"/>
            <a:ext cx="929674" cy="837539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9" name="직사각형"/>
          <p:cNvSpPr/>
          <p:nvPr/>
        </p:nvSpPr>
        <p:spPr>
          <a:xfrm>
            <a:off x="4874761" y="2393970"/>
            <a:ext cx="929674" cy="837539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0" name="직사각형"/>
          <p:cNvSpPr/>
          <p:nvPr/>
        </p:nvSpPr>
        <p:spPr>
          <a:xfrm>
            <a:off x="5946724" y="2393970"/>
            <a:ext cx="929674" cy="837539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aphicFrame>
        <p:nvGraphicFramePr>
          <p:cNvPr id="201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2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203" name="직사각형 73"/>
          <p:cNvSpPr txBox="1"/>
          <p:nvPr/>
        </p:nvSpPr>
        <p:spPr>
          <a:xfrm>
            <a:off x="2079038" y="1317585"/>
            <a:ext cx="9513827" cy="29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rPr dirty="0" err="1"/>
              <a:t>컴퓨터가</a:t>
            </a:r>
            <a:r>
              <a:rPr dirty="0"/>
              <a:t> </a:t>
            </a:r>
            <a:r>
              <a:rPr lang="ko-KR" altLang="en-US" dirty="0"/>
              <a:t>되어 </a:t>
            </a:r>
            <a:r>
              <a:rPr dirty="0" err="1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인물들을 </a:t>
            </a:r>
            <a:r>
              <a:rPr dirty="0" err="1"/>
              <a:t>남자와</a:t>
            </a:r>
            <a:r>
              <a:rPr dirty="0"/>
              <a:t> </a:t>
            </a:r>
            <a:r>
              <a:rPr dirty="0" err="1"/>
              <a:t>여자</a:t>
            </a:r>
            <a:r>
              <a:rPr lang="ko-KR" altLang="en-US" dirty="0"/>
              <a:t>로</a:t>
            </a:r>
            <a:r>
              <a:rPr dirty="0"/>
              <a:t> </a:t>
            </a:r>
            <a:r>
              <a:rPr dirty="0" err="1"/>
              <a:t>분류해</a:t>
            </a:r>
            <a:r>
              <a:rPr dirty="0"/>
              <a:t> </a:t>
            </a:r>
            <a:r>
              <a:rPr dirty="0" err="1"/>
              <a:t>봅시다</a:t>
            </a:r>
            <a:r>
              <a:rPr dirty="0"/>
              <a:t>.</a:t>
            </a:r>
          </a:p>
        </p:txBody>
      </p:sp>
      <p:sp>
        <p:nvSpPr>
          <p:cNvPr id="204" name="직사각형 74"/>
          <p:cNvSpPr txBox="1"/>
          <p:nvPr/>
        </p:nvSpPr>
        <p:spPr>
          <a:xfrm>
            <a:off x="2109801" y="894277"/>
            <a:ext cx="210830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Practice 1 : 사진 분류하기</a:t>
            </a:r>
          </a:p>
        </p:txBody>
      </p:sp>
      <p:grpSp>
        <p:nvGrpSpPr>
          <p:cNvPr id="208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205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6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7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25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223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221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219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209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213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210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211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212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217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214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215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216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218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220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22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24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2" name="그룹 99"/>
          <p:cNvGrpSpPr/>
          <p:nvPr/>
        </p:nvGrpSpPr>
        <p:grpSpPr>
          <a:xfrm>
            <a:off x="1963933" y="5587022"/>
            <a:ext cx="9839764" cy="791513"/>
            <a:chOff x="0" y="0"/>
            <a:chExt cx="9839762" cy="791512"/>
          </a:xfrm>
        </p:grpSpPr>
        <p:sp>
          <p:nvSpPr>
            <p:cNvPr id="226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TextBox 101"/>
            <p:cNvSpPr txBox="1"/>
            <p:nvPr/>
          </p:nvSpPr>
          <p:spPr>
            <a:xfrm>
              <a:off x="1003043" y="276913"/>
              <a:ext cx="8347145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각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인물들의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특징을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살펴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봅시다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.</a:t>
              </a:r>
            </a:p>
          </p:txBody>
        </p:sp>
        <p:grpSp>
          <p:nvGrpSpPr>
            <p:cNvPr id="230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228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9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231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5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233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236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rPr dirty="0" err="1"/>
                        <a:t>내장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함수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rPr dirty="0"/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237" name="직사각형"/>
          <p:cNvSpPr/>
          <p:nvPr/>
        </p:nvSpPr>
        <p:spPr>
          <a:xfrm>
            <a:off x="3611884" y="3488767"/>
            <a:ext cx="3455428" cy="111470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8" name="직사각형"/>
          <p:cNvSpPr/>
          <p:nvPr/>
        </p:nvSpPr>
        <p:spPr>
          <a:xfrm>
            <a:off x="3802798" y="3627350"/>
            <a:ext cx="929674" cy="837539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9" name="직사각형"/>
          <p:cNvSpPr/>
          <p:nvPr/>
        </p:nvSpPr>
        <p:spPr>
          <a:xfrm>
            <a:off x="4874761" y="3627350"/>
            <a:ext cx="929674" cy="837539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0" name="직사각형"/>
          <p:cNvSpPr/>
          <p:nvPr/>
        </p:nvSpPr>
        <p:spPr>
          <a:xfrm>
            <a:off x="5946724" y="3627350"/>
            <a:ext cx="929674" cy="837539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1" name="남…"/>
          <p:cNvSpPr/>
          <p:nvPr/>
        </p:nvSpPr>
        <p:spPr>
          <a:xfrm>
            <a:off x="3257752" y="2252835"/>
            <a:ext cx="311768" cy="1119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1000"/>
            </a:pPr>
            <a:r>
              <a:t>남</a:t>
            </a:r>
          </a:p>
          <a:p>
            <a:pPr algn="ctr">
              <a:defRPr sz="1000"/>
            </a:pPr>
            <a:r>
              <a:t>자</a:t>
            </a:r>
          </a:p>
        </p:txBody>
      </p:sp>
      <p:sp>
        <p:nvSpPr>
          <p:cNvPr id="242" name="여…"/>
          <p:cNvSpPr/>
          <p:nvPr/>
        </p:nvSpPr>
        <p:spPr>
          <a:xfrm>
            <a:off x="3257752" y="3476067"/>
            <a:ext cx="311768" cy="1119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1000"/>
            </a:pPr>
            <a:r>
              <a:t>여</a:t>
            </a:r>
          </a:p>
          <a:p>
            <a:pPr algn="ctr">
              <a:defRPr sz="1000"/>
            </a:pPr>
            <a:r>
              <a:t>자</a:t>
            </a:r>
          </a:p>
        </p:txBody>
      </p:sp>
      <p:sp>
        <p:nvSpPr>
          <p:cNvPr id="243" name="Drag 영역"/>
          <p:cNvSpPr/>
          <p:nvPr/>
        </p:nvSpPr>
        <p:spPr>
          <a:xfrm>
            <a:off x="8467291" y="2149918"/>
            <a:ext cx="785948" cy="23774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 b="1"/>
            </a:lvl1pPr>
          </a:lstStyle>
          <a:p>
            <a:r>
              <a:t>Drag 영역</a:t>
            </a:r>
          </a:p>
        </p:txBody>
      </p:sp>
      <p:sp>
        <p:nvSpPr>
          <p:cNvPr id="244" name="Classification…"/>
          <p:cNvSpPr txBox="1"/>
          <p:nvPr/>
        </p:nvSpPr>
        <p:spPr>
          <a:xfrm>
            <a:off x="660945" y="5655764"/>
            <a:ext cx="852312" cy="40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">
                <a:solidFill>
                  <a:srgbClr val="FF001C"/>
                </a:solidFill>
              </a:defRPr>
            </a:pPr>
            <a:r>
              <a:t>Classification</a:t>
            </a:r>
          </a:p>
          <a:p>
            <a:pPr>
              <a:defRPr sz="1000">
                <a:solidFill>
                  <a:srgbClr val="FF001C"/>
                </a:solidFill>
              </a:defRPr>
            </a:pPr>
            <a:r>
              <a:t>특징 (feature)</a:t>
            </a:r>
          </a:p>
        </p:txBody>
      </p:sp>
      <p:pic>
        <p:nvPicPr>
          <p:cNvPr id="245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456138" y="2473868"/>
            <a:ext cx="897363" cy="910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481962" y="2556573"/>
            <a:ext cx="897363" cy="837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507786" y="2548982"/>
            <a:ext cx="859382" cy="852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이미지" descr="이미지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443804" y="3546076"/>
            <a:ext cx="922032" cy="886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이미지" descr="이미지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472130" y="3546076"/>
            <a:ext cx="884050" cy="875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이미지" descr="이미지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467226" y="3546076"/>
            <a:ext cx="884051" cy="857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2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3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254" name="직사각형 73"/>
          <p:cNvSpPr txBox="1"/>
          <p:nvPr/>
        </p:nvSpPr>
        <p:spPr>
          <a:xfrm>
            <a:off x="2086553" y="1205696"/>
            <a:ext cx="8287890" cy="29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rPr lang="ko-KR" altLang="en-US" dirty="0"/>
              <a:t>컴퓨터에 새로운 인물이 추가되었습니다</a:t>
            </a:r>
            <a:r>
              <a:rPr lang="en-US" altLang="ko-KR" dirty="0"/>
              <a:t>. </a:t>
            </a:r>
            <a:r>
              <a:rPr lang="ko-KR" altLang="en-US" dirty="0"/>
              <a:t>앞의 기준으로 분류 </a:t>
            </a:r>
            <a:r>
              <a:rPr lang="ko-KR" altLang="en-US" dirty="0" err="1"/>
              <a:t>했을때</a:t>
            </a:r>
            <a:r>
              <a:rPr lang="en-US" altLang="ko-KR" dirty="0"/>
              <a:t>, </a:t>
            </a:r>
            <a:r>
              <a:rPr lang="ko-KR" altLang="en-US" dirty="0"/>
              <a:t>어떤 카테고리로 분류가 되는지 생각해보고</a:t>
            </a:r>
            <a:r>
              <a:rPr lang="en-US" altLang="ko-KR" dirty="0"/>
              <a:t>, </a:t>
            </a:r>
            <a:r>
              <a:rPr lang="ko-KR" altLang="en-US" dirty="0"/>
              <a:t>예측 결과를 맞춰 봅시다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55" name="직사각형 74"/>
          <p:cNvSpPr txBox="1"/>
          <p:nvPr/>
        </p:nvSpPr>
        <p:spPr>
          <a:xfrm>
            <a:off x="2109801" y="894277"/>
            <a:ext cx="265948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Practice 2 : 새로운 인물 예측하기</a:t>
            </a:r>
          </a:p>
        </p:txBody>
      </p:sp>
      <p:grpSp>
        <p:nvGrpSpPr>
          <p:cNvPr id="259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256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7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76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274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272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270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260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264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261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262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263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268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265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266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267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269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271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73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75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83" name="그룹 99"/>
          <p:cNvGrpSpPr/>
          <p:nvPr/>
        </p:nvGrpSpPr>
        <p:grpSpPr>
          <a:xfrm>
            <a:off x="1965609" y="5595114"/>
            <a:ext cx="9839763" cy="791513"/>
            <a:chOff x="0" y="0"/>
            <a:chExt cx="9839762" cy="791512"/>
          </a:xfrm>
        </p:grpSpPr>
        <p:sp>
          <p:nvSpPr>
            <p:cNvPr id="277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8" name="TextBox 101"/>
            <p:cNvSpPr txBox="1"/>
            <p:nvPr/>
          </p:nvSpPr>
          <p:spPr>
            <a:xfrm>
              <a:off x="1003043" y="276913"/>
              <a:ext cx="8347145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맑은 고딕"/>
                </a:defRPr>
              </a:pP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각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동물들의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특징을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잘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살펴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보아요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.</a:t>
              </a:r>
            </a:p>
          </p:txBody>
        </p:sp>
        <p:grpSp>
          <p:nvGrpSpPr>
            <p:cNvPr id="281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279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80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282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86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284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sp>
        <p:nvSpPr>
          <p:cNvPr id="288" name="Machine Learning…"/>
          <p:cNvSpPr txBox="1"/>
          <p:nvPr/>
        </p:nvSpPr>
        <p:spPr>
          <a:xfrm>
            <a:off x="461800" y="3005993"/>
            <a:ext cx="1150578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">
                <a:solidFill>
                  <a:srgbClr val="FF001C"/>
                </a:solidFill>
              </a:defRPr>
            </a:pPr>
            <a:r>
              <a:rPr dirty="0"/>
              <a:t>Machine Learning</a:t>
            </a:r>
          </a:p>
          <a:p>
            <a:pPr marL="100263" indent="-100263">
              <a:buSzPct val="100000"/>
              <a:buChar char="-"/>
              <a:defRPr sz="1000">
                <a:solidFill>
                  <a:srgbClr val="FF001C"/>
                </a:solidFill>
              </a:defRPr>
            </a:pPr>
            <a:r>
              <a:rPr dirty="0"/>
              <a:t>Input and Output</a:t>
            </a:r>
          </a:p>
          <a:p>
            <a:pPr marL="100263" indent="-100263">
              <a:buSzPct val="100000"/>
              <a:buChar char="-"/>
              <a:defRPr sz="1000">
                <a:solidFill>
                  <a:srgbClr val="FF001C"/>
                </a:solidFill>
              </a:defRPr>
            </a:pPr>
            <a:r>
              <a:rPr dirty="0"/>
              <a:t>Bias (abstract)</a:t>
            </a:r>
          </a:p>
        </p:txBody>
      </p:sp>
      <p:pic>
        <p:nvPicPr>
          <p:cNvPr id="289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07339" y="2460288"/>
            <a:ext cx="1314248" cy="1401038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직사각형"/>
          <p:cNvSpPr/>
          <p:nvPr/>
        </p:nvSpPr>
        <p:spPr>
          <a:xfrm>
            <a:off x="5157777" y="1809999"/>
            <a:ext cx="3455428" cy="111470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91" name="직사각형"/>
          <p:cNvSpPr/>
          <p:nvPr/>
        </p:nvSpPr>
        <p:spPr>
          <a:xfrm>
            <a:off x="5348690" y="1948582"/>
            <a:ext cx="929674" cy="837538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92" name="직사각형"/>
          <p:cNvSpPr/>
          <p:nvPr/>
        </p:nvSpPr>
        <p:spPr>
          <a:xfrm>
            <a:off x="6420654" y="1948582"/>
            <a:ext cx="929674" cy="837538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93" name="직사각형"/>
          <p:cNvSpPr/>
          <p:nvPr/>
        </p:nvSpPr>
        <p:spPr>
          <a:xfrm>
            <a:off x="7492617" y="1948582"/>
            <a:ext cx="929673" cy="837538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94" name="직사각형"/>
          <p:cNvSpPr/>
          <p:nvPr/>
        </p:nvSpPr>
        <p:spPr>
          <a:xfrm>
            <a:off x="5157777" y="3328503"/>
            <a:ext cx="3455428" cy="111470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95" name="직사각형"/>
          <p:cNvSpPr/>
          <p:nvPr/>
        </p:nvSpPr>
        <p:spPr>
          <a:xfrm>
            <a:off x="5348690" y="3467086"/>
            <a:ext cx="929674" cy="837538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96" name="직사각형"/>
          <p:cNvSpPr/>
          <p:nvPr/>
        </p:nvSpPr>
        <p:spPr>
          <a:xfrm>
            <a:off x="6420654" y="3467086"/>
            <a:ext cx="929674" cy="837538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97" name="직사각형"/>
          <p:cNvSpPr/>
          <p:nvPr/>
        </p:nvSpPr>
        <p:spPr>
          <a:xfrm>
            <a:off x="7492617" y="3467086"/>
            <a:ext cx="929673" cy="837538"/>
          </a:xfrm>
          <a:prstGeom prst="rect">
            <a:avLst/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98" name="남…"/>
          <p:cNvSpPr/>
          <p:nvPr/>
        </p:nvSpPr>
        <p:spPr>
          <a:xfrm>
            <a:off x="4803645" y="1807447"/>
            <a:ext cx="311768" cy="1119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1000"/>
            </a:pPr>
            <a:r>
              <a:t>남</a:t>
            </a:r>
          </a:p>
          <a:p>
            <a:pPr algn="ctr">
              <a:defRPr sz="1000"/>
            </a:pPr>
            <a:r>
              <a:t>자</a:t>
            </a:r>
          </a:p>
        </p:txBody>
      </p:sp>
      <p:sp>
        <p:nvSpPr>
          <p:cNvPr id="299" name="여…"/>
          <p:cNvSpPr/>
          <p:nvPr/>
        </p:nvSpPr>
        <p:spPr>
          <a:xfrm>
            <a:off x="4803645" y="3315803"/>
            <a:ext cx="311768" cy="1119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1000"/>
            </a:pPr>
            <a:r>
              <a:t>여</a:t>
            </a:r>
          </a:p>
          <a:p>
            <a:pPr algn="ctr">
              <a:defRPr sz="1000"/>
            </a:pPr>
            <a:r>
              <a:t>자</a:t>
            </a:r>
          </a:p>
        </p:txBody>
      </p:sp>
      <p:pic>
        <p:nvPicPr>
          <p:cNvPr id="300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436809" y="3444894"/>
            <a:ext cx="897363" cy="910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508772" y="3481453"/>
            <a:ext cx="897363" cy="837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이미지" descr="이미지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352511" y="3432423"/>
            <a:ext cx="922032" cy="886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이미지" descr="이미지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492617" y="1921985"/>
            <a:ext cx="859381" cy="852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이미지" descr="이미지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326008" y="1910570"/>
            <a:ext cx="884051" cy="875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이미지" descr="이미지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443465" y="1919715"/>
            <a:ext cx="884051" cy="857261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선"/>
          <p:cNvSpPr/>
          <p:nvPr/>
        </p:nvSpPr>
        <p:spPr>
          <a:xfrm>
            <a:off x="3994237" y="3349465"/>
            <a:ext cx="1002386" cy="1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7" name="직사각형 73"/>
          <p:cNvSpPr txBox="1"/>
          <p:nvPr/>
        </p:nvSpPr>
        <p:spPr>
          <a:xfrm>
            <a:off x="4045275" y="3034439"/>
            <a:ext cx="828229" cy="29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입력</a:t>
            </a:r>
            <a:endParaRPr dirty="0"/>
          </a:p>
        </p:txBody>
      </p:sp>
      <p:sp>
        <p:nvSpPr>
          <p:cNvPr id="308" name="직사각형 73"/>
          <p:cNvSpPr txBox="1"/>
          <p:nvPr/>
        </p:nvSpPr>
        <p:spPr>
          <a:xfrm>
            <a:off x="6042311" y="2996241"/>
            <a:ext cx="1002385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특징 :</a:t>
            </a:r>
          </a:p>
        </p:txBody>
      </p:sp>
      <p:sp>
        <p:nvSpPr>
          <p:cNvPr id="309" name="선"/>
          <p:cNvSpPr/>
          <p:nvPr/>
        </p:nvSpPr>
        <p:spPr>
          <a:xfrm>
            <a:off x="8849593" y="3349465"/>
            <a:ext cx="1002386" cy="1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직사각형 73"/>
          <p:cNvSpPr txBox="1"/>
          <p:nvPr/>
        </p:nvSpPr>
        <p:spPr>
          <a:xfrm>
            <a:off x="8999677" y="3034440"/>
            <a:ext cx="702218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결과 출력</a:t>
            </a:r>
          </a:p>
        </p:txBody>
      </p:sp>
      <p:sp>
        <p:nvSpPr>
          <p:cNvPr id="311" name="모서리가 둥근 직사각형"/>
          <p:cNvSpPr/>
          <p:nvPr/>
        </p:nvSpPr>
        <p:spPr>
          <a:xfrm>
            <a:off x="6455760" y="2985673"/>
            <a:ext cx="1314248" cy="294641"/>
          </a:xfrm>
          <a:prstGeom prst="roundRect">
            <a:avLst>
              <a:gd name="adj" fmla="val 23465"/>
            </a:avLst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12" name="직사각형"/>
          <p:cNvSpPr/>
          <p:nvPr/>
        </p:nvSpPr>
        <p:spPr>
          <a:xfrm>
            <a:off x="2051977" y="1639655"/>
            <a:ext cx="9814363" cy="3306587"/>
          </a:xfrm>
          <a:prstGeom prst="rect">
            <a:avLst/>
          </a:prstGeom>
          <a:ln w="25400">
            <a:solidFill>
              <a:schemeClr val="accent4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13" name="Drop 영역"/>
          <p:cNvSpPr/>
          <p:nvPr/>
        </p:nvSpPr>
        <p:spPr>
          <a:xfrm>
            <a:off x="6243310" y="1502873"/>
            <a:ext cx="785948" cy="23774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 b="1"/>
            </a:lvl1pPr>
          </a:lstStyle>
          <a:p>
            <a:r>
              <a:t>Drop 영역</a:t>
            </a:r>
          </a:p>
        </p:txBody>
      </p:sp>
      <p:sp>
        <p:nvSpPr>
          <p:cNvPr id="314" name="직사각형 73"/>
          <p:cNvSpPr txBox="1"/>
          <p:nvPr/>
        </p:nvSpPr>
        <p:spPr>
          <a:xfrm>
            <a:off x="6042311" y="4514911"/>
            <a:ext cx="1002385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특징 :</a:t>
            </a:r>
          </a:p>
        </p:txBody>
      </p:sp>
      <p:sp>
        <p:nvSpPr>
          <p:cNvPr id="315" name="모서리가 둥근 직사각형"/>
          <p:cNvSpPr/>
          <p:nvPr/>
        </p:nvSpPr>
        <p:spPr>
          <a:xfrm>
            <a:off x="6443465" y="4539585"/>
            <a:ext cx="1314248" cy="294641"/>
          </a:xfrm>
          <a:prstGeom prst="roundRect">
            <a:avLst>
              <a:gd name="adj" fmla="val 23465"/>
            </a:avLst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16" name="모서리가 둥근 직사각형"/>
          <p:cNvSpPr/>
          <p:nvPr/>
        </p:nvSpPr>
        <p:spPr>
          <a:xfrm>
            <a:off x="10075667" y="4143439"/>
            <a:ext cx="1314248" cy="294641"/>
          </a:xfrm>
          <a:prstGeom prst="roundRect">
            <a:avLst>
              <a:gd name="adj" fmla="val 23465"/>
            </a:avLst>
          </a:prstGeom>
          <a:solidFill>
            <a:schemeClr val="accent3">
              <a:lumOff val="1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pic>
        <p:nvPicPr>
          <p:cNvPr id="317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075667" y="2452963"/>
            <a:ext cx="1314248" cy="1401038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직사각형 73"/>
          <p:cNvSpPr txBox="1"/>
          <p:nvPr/>
        </p:nvSpPr>
        <p:spPr>
          <a:xfrm>
            <a:off x="10231599" y="3892588"/>
            <a:ext cx="1002386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예측 결과 : </a:t>
            </a:r>
          </a:p>
        </p:txBody>
      </p:sp>
      <p:sp>
        <p:nvSpPr>
          <p:cNvPr id="319" name="긴 머리"/>
          <p:cNvSpPr/>
          <p:nvPr/>
        </p:nvSpPr>
        <p:spPr>
          <a:xfrm>
            <a:off x="2811985" y="5167310"/>
            <a:ext cx="1314248" cy="294641"/>
          </a:xfrm>
          <a:prstGeom prst="roundRect">
            <a:avLst>
              <a:gd name="adj" fmla="val 23465"/>
            </a:avLst>
          </a:prstGeom>
          <a:solidFill>
            <a:srgbClr val="FFFFFF"/>
          </a:solidFill>
          <a:ln w="12700">
            <a:solidFill>
              <a:schemeClr val="accent3">
                <a:lumOff val="-1294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긴 머리</a:t>
            </a:r>
          </a:p>
        </p:txBody>
      </p:sp>
      <p:sp>
        <p:nvSpPr>
          <p:cNvPr id="320" name="짧은 머리"/>
          <p:cNvSpPr/>
          <p:nvPr/>
        </p:nvSpPr>
        <p:spPr>
          <a:xfrm>
            <a:off x="4192699" y="5167310"/>
            <a:ext cx="1314247" cy="294641"/>
          </a:xfrm>
          <a:prstGeom prst="roundRect">
            <a:avLst>
              <a:gd name="adj" fmla="val 23465"/>
            </a:avLst>
          </a:prstGeom>
          <a:solidFill>
            <a:srgbClr val="FFFFFF"/>
          </a:solidFill>
          <a:ln w="12700">
            <a:solidFill>
              <a:schemeClr val="accent3">
                <a:lumOff val="-1294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짧은 머리 </a:t>
            </a:r>
          </a:p>
        </p:txBody>
      </p:sp>
      <p:sp>
        <p:nvSpPr>
          <p:cNvPr id="321" name="어두운 피부"/>
          <p:cNvSpPr/>
          <p:nvPr/>
        </p:nvSpPr>
        <p:spPr>
          <a:xfrm>
            <a:off x="5573412" y="5167310"/>
            <a:ext cx="1314248" cy="294641"/>
          </a:xfrm>
          <a:prstGeom prst="roundRect">
            <a:avLst>
              <a:gd name="adj" fmla="val 23465"/>
            </a:avLst>
          </a:prstGeom>
          <a:solidFill>
            <a:srgbClr val="FFFFFF"/>
          </a:solidFill>
          <a:ln w="12700">
            <a:solidFill>
              <a:schemeClr val="accent3">
                <a:lumOff val="-1294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어두운 피부</a:t>
            </a:r>
          </a:p>
        </p:txBody>
      </p:sp>
      <p:sp>
        <p:nvSpPr>
          <p:cNvPr id="322" name="밝은 피부"/>
          <p:cNvSpPr/>
          <p:nvPr/>
        </p:nvSpPr>
        <p:spPr>
          <a:xfrm>
            <a:off x="6979636" y="5167310"/>
            <a:ext cx="1314248" cy="294641"/>
          </a:xfrm>
          <a:prstGeom prst="roundRect">
            <a:avLst>
              <a:gd name="adj" fmla="val 23465"/>
            </a:avLst>
          </a:prstGeom>
          <a:solidFill>
            <a:srgbClr val="FFFFFF"/>
          </a:solidFill>
          <a:ln w="12700">
            <a:solidFill>
              <a:schemeClr val="accent3">
                <a:lumOff val="-1294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밝은 피부</a:t>
            </a:r>
          </a:p>
        </p:txBody>
      </p:sp>
      <p:sp>
        <p:nvSpPr>
          <p:cNvPr id="323" name="여자"/>
          <p:cNvSpPr/>
          <p:nvPr/>
        </p:nvSpPr>
        <p:spPr>
          <a:xfrm>
            <a:off x="8385860" y="5167310"/>
            <a:ext cx="1314248" cy="294641"/>
          </a:xfrm>
          <a:prstGeom prst="roundRect">
            <a:avLst>
              <a:gd name="adj" fmla="val 23465"/>
            </a:avLst>
          </a:prstGeom>
          <a:solidFill>
            <a:srgbClr val="FFFFFF"/>
          </a:solidFill>
          <a:ln w="12700">
            <a:solidFill>
              <a:schemeClr val="accent3">
                <a:lumOff val="-1294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여자</a:t>
            </a:r>
          </a:p>
        </p:txBody>
      </p:sp>
      <p:sp>
        <p:nvSpPr>
          <p:cNvPr id="324" name="남자"/>
          <p:cNvSpPr/>
          <p:nvPr/>
        </p:nvSpPr>
        <p:spPr>
          <a:xfrm>
            <a:off x="9792084" y="5177144"/>
            <a:ext cx="1314248" cy="294641"/>
          </a:xfrm>
          <a:prstGeom prst="roundRect">
            <a:avLst>
              <a:gd name="adj" fmla="val 23465"/>
            </a:avLst>
          </a:prstGeom>
          <a:solidFill>
            <a:srgbClr val="FFFFFF"/>
          </a:solidFill>
          <a:ln w="12700">
            <a:solidFill>
              <a:schemeClr val="accent3">
                <a:lumOff val="-1294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남자</a:t>
            </a:r>
          </a:p>
        </p:txBody>
      </p:sp>
      <p:sp>
        <p:nvSpPr>
          <p:cNvPr id="325" name="선"/>
          <p:cNvSpPr/>
          <p:nvPr/>
        </p:nvSpPr>
        <p:spPr>
          <a:xfrm>
            <a:off x="3994237" y="2946335"/>
            <a:ext cx="1002386" cy="1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6" name="선"/>
          <p:cNvSpPr/>
          <p:nvPr/>
        </p:nvSpPr>
        <p:spPr>
          <a:xfrm>
            <a:off x="8849593" y="2946335"/>
            <a:ext cx="1002386" cy="1"/>
          </a:xfrm>
          <a:prstGeom prst="line">
            <a:avLst/>
          </a:prstGeom>
          <a:ln w="254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7" name="직사각형 73"/>
          <p:cNvSpPr txBox="1"/>
          <p:nvPr/>
        </p:nvSpPr>
        <p:spPr>
          <a:xfrm>
            <a:off x="2608413" y="3893882"/>
            <a:ext cx="1112100" cy="25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/>
            </a:lvl1pPr>
          </a:lstStyle>
          <a:p>
            <a:r>
              <a:t>새로운 인물 데이터</a:t>
            </a:r>
          </a:p>
        </p:txBody>
      </p:sp>
      <p:sp>
        <p:nvSpPr>
          <p:cNvPr id="79" name="Machine Learning…">
            <a:extLst>
              <a:ext uri="{FF2B5EF4-FFF2-40B4-BE49-F238E27FC236}">
                <a16:creationId xmlns:a16="http://schemas.microsoft.com/office/drawing/2014/main" id="{72333E3A-3EBE-4C3D-8AE8-EDF07E7FB591}"/>
              </a:ext>
            </a:extLst>
          </p:cNvPr>
          <p:cNvSpPr txBox="1"/>
          <p:nvPr/>
        </p:nvSpPr>
        <p:spPr>
          <a:xfrm>
            <a:off x="493100" y="2546225"/>
            <a:ext cx="121122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">
                <a:solidFill>
                  <a:srgbClr val="FF001C"/>
                </a:solidFill>
              </a:defRPr>
            </a:pPr>
            <a:r>
              <a:rPr lang="en-US" b="1" dirty="0"/>
              <a:t>AI4K12 Big</a:t>
            </a:r>
            <a:r>
              <a:rPr lang="ko-KR" altLang="en-US" b="1" dirty="0"/>
              <a:t> </a:t>
            </a:r>
            <a:r>
              <a:rPr lang="en-US" altLang="ko-KR" b="1" dirty="0"/>
              <a:t>Idea</a:t>
            </a:r>
            <a:r>
              <a:rPr lang="ko-KR" altLang="en-US" b="1" dirty="0"/>
              <a:t> </a:t>
            </a:r>
            <a:r>
              <a:rPr lang="en-US" altLang="ko-KR" b="1" dirty="0"/>
              <a:t>3</a:t>
            </a:r>
            <a:endParaRPr lang="en-US" b="1" dirty="0"/>
          </a:p>
          <a:p>
            <a:pPr>
              <a:defRPr sz="1000">
                <a:solidFill>
                  <a:srgbClr val="FF001C"/>
                </a:solidFill>
              </a:defRPr>
            </a:pPr>
            <a:r>
              <a:rPr lang="en-US" dirty="0"/>
              <a:t>3-5, Datasets</a:t>
            </a:r>
            <a:r>
              <a:rPr lang="ko-KR" altLang="en-US" dirty="0"/>
              <a:t> </a:t>
            </a:r>
            <a:r>
              <a:rPr lang="en-US" altLang="ko-KR" dirty="0"/>
              <a:t>(bias)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5928BA-CBFD-4767-9D9F-7D7DADE303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1292" y="1200337"/>
            <a:ext cx="1662611" cy="13246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직사각형"/>
          <p:cNvSpPr/>
          <p:nvPr/>
        </p:nvSpPr>
        <p:spPr>
          <a:xfrm>
            <a:off x="3593266" y="2213111"/>
            <a:ext cx="2156287" cy="278721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graphicFrame>
        <p:nvGraphicFramePr>
          <p:cNvPr id="330" name="표 1"/>
          <p:cNvGraphicFramePr/>
          <p:nvPr/>
        </p:nvGraphicFramePr>
        <p:xfrm>
          <a:off x="253073" y="204276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1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332" name="직사각형 73"/>
          <p:cNvSpPr txBox="1"/>
          <p:nvPr/>
        </p:nvSpPr>
        <p:spPr>
          <a:xfrm>
            <a:off x="2079038" y="1281570"/>
            <a:ext cx="7220091" cy="25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000"/>
            </a:lvl1pPr>
          </a:lstStyle>
          <a:p>
            <a:r>
              <a:t>새로운 인물은 사실은 남자입니다. 컴퓨터는 왜 이 사람을 여자로 분류 했을까요?</a:t>
            </a:r>
          </a:p>
        </p:txBody>
      </p:sp>
      <p:sp>
        <p:nvSpPr>
          <p:cNvPr id="333" name="직사각형 74"/>
          <p:cNvSpPr txBox="1"/>
          <p:nvPr/>
        </p:nvSpPr>
        <p:spPr>
          <a:xfrm>
            <a:off x="2109801" y="894277"/>
            <a:ext cx="210830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Practice 3 : 문제 이해하기</a:t>
            </a:r>
          </a:p>
        </p:txBody>
      </p:sp>
      <p:grpSp>
        <p:nvGrpSpPr>
          <p:cNvPr id="337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334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54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352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350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348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338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342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339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40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41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346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343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344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345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347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349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351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53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1" name="그룹 99"/>
          <p:cNvGrpSpPr/>
          <p:nvPr/>
        </p:nvGrpSpPr>
        <p:grpSpPr>
          <a:xfrm>
            <a:off x="1963933" y="5587021"/>
            <a:ext cx="9839765" cy="791515"/>
            <a:chOff x="0" y="-1"/>
            <a:chExt cx="9839763" cy="791514"/>
          </a:xfrm>
        </p:grpSpPr>
        <p:sp>
          <p:nvSpPr>
            <p:cNvPr id="355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TextBox 101"/>
            <p:cNvSpPr txBox="1"/>
            <p:nvPr/>
          </p:nvSpPr>
          <p:spPr>
            <a:xfrm>
              <a:off x="1003043" y="276913"/>
              <a:ext cx="8347145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rPr lang="ko-KR" altLang="en-US" dirty="0"/>
                <a:t>새로운 인물이 여자로 분류된 것은</a:t>
              </a:r>
              <a:r>
                <a:rPr lang="en-US" altLang="ko-KR" dirty="0"/>
                <a:t>, </a:t>
              </a:r>
              <a:r>
                <a:rPr lang="ko-KR" altLang="en-US" dirty="0"/>
                <a:t>기존에 분류된 여성 인물들과 같이 긴 머리를 가지고 </a:t>
              </a:r>
              <a:r>
                <a:rPr lang="ko-KR" altLang="en-US" dirty="0" err="1"/>
                <a:t>있어서예요</a:t>
              </a:r>
              <a:r>
                <a:rPr lang="en-US" altLang="ko-KR" dirty="0"/>
                <a:t>.</a:t>
              </a:r>
              <a:endParaRPr dirty="0"/>
            </a:p>
          </p:txBody>
        </p:sp>
        <p:grpSp>
          <p:nvGrpSpPr>
            <p:cNvPr id="359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357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58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360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그룹 67"/>
          <p:cNvGrpSpPr/>
          <p:nvPr/>
        </p:nvGrpSpPr>
        <p:grpSpPr>
          <a:xfrm>
            <a:off x="253073" y="639899"/>
            <a:ext cx="1668056" cy="470428"/>
            <a:chOff x="0" y="0"/>
            <a:chExt cx="1668055" cy="470426"/>
          </a:xfrm>
        </p:grpSpPr>
        <p:sp>
          <p:nvSpPr>
            <p:cNvPr id="362" name="직사각형 68"/>
            <p:cNvSpPr/>
            <p:nvPr/>
          </p:nvSpPr>
          <p:spPr>
            <a:xfrm>
              <a:off x="0" y="46478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3" name="TextBox 69"/>
            <p:cNvSpPr txBox="1"/>
            <p:nvPr/>
          </p:nvSpPr>
          <p:spPr>
            <a:xfrm>
              <a:off x="133002" y="0"/>
              <a:ext cx="1425278" cy="402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3.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List and Tuple</a:t>
              </a:r>
            </a:p>
          </p:txBody>
        </p:sp>
      </p:grpSp>
      <p:graphicFrame>
        <p:nvGraphicFramePr>
          <p:cNvPr id="365" name="표 51"/>
          <p:cNvGraphicFramePr/>
          <p:nvPr/>
        </p:nvGraphicFramePr>
        <p:xfrm>
          <a:off x="263479" y="1153391"/>
          <a:ext cx="1647242" cy="4114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4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Intro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형 변환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리스트와 튜플 연산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    요소에 접근하기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900">
                          <a:latin typeface="Consolas"/>
                          <a:ea typeface="Consolas"/>
                          <a:cs typeface="Consolas"/>
                          <a:sym typeface="Consolas"/>
                        </a:defRPr>
                      </a:pPr>
                      <a:r>
                        <a:t>  슬라이싱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   Practice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내장 함수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리스트와 튜플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리스트 함수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Challenge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99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Quiz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➢"/>
                        <a:defRPr sz="900"/>
                      </a:pPr>
                      <a:r>
                        <a:t>Summary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2F2F2"/>
                      </a:solidFill>
                    </a:lnL>
                    <a:lnR w="12700">
                      <a:solidFill>
                        <a:srgbClr val="F2F2F2"/>
                      </a:solidFill>
                    </a:lnR>
                    <a:lnT w="12700">
                      <a:solidFill>
                        <a:srgbClr val="F2F2F2"/>
                      </a:solidFill>
                    </a:lnT>
                    <a:lnB w="12700">
                      <a:solidFill>
                        <a:srgbClr val="F2F2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366" name="Machine Learning…"/>
          <p:cNvSpPr txBox="1"/>
          <p:nvPr/>
        </p:nvSpPr>
        <p:spPr>
          <a:xfrm>
            <a:off x="468608" y="5328365"/>
            <a:ext cx="1113754" cy="557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">
                <a:solidFill>
                  <a:srgbClr val="FF001C"/>
                </a:solidFill>
              </a:defRPr>
            </a:pPr>
            <a:r>
              <a:rPr dirty="0"/>
              <a:t>Machine Learning</a:t>
            </a:r>
          </a:p>
          <a:p>
            <a:pPr marL="100263" indent="-100263">
              <a:buSzPct val="100000"/>
              <a:buChar char="-"/>
              <a:defRPr sz="1000">
                <a:solidFill>
                  <a:srgbClr val="FF001C"/>
                </a:solidFill>
              </a:defRPr>
            </a:pPr>
            <a:r>
              <a:rPr dirty="0"/>
              <a:t>Concept </a:t>
            </a:r>
          </a:p>
          <a:p>
            <a:pPr>
              <a:defRPr sz="1000">
                <a:solidFill>
                  <a:srgbClr val="FF001C"/>
                </a:solidFill>
              </a:defRPr>
            </a:pPr>
            <a:r>
              <a:rPr dirty="0" err="1"/>
              <a:t>특징</a:t>
            </a:r>
            <a:r>
              <a:rPr dirty="0"/>
              <a:t> (feature)</a:t>
            </a:r>
          </a:p>
        </p:txBody>
      </p:sp>
      <p:pic>
        <p:nvPicPr>
          <p:cNvPr id="367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14285" y="2498754"/>
            <a:ext cx="1314248" cy="1401037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컴퓨터는 제대로 된 판단을 할 수 없어서"/>
          <p:cNvSpPr/>
          <p:nvPr/>
        </p:nvSpPr>
        <p:spPr>
          <a:xfrm>
            <a:off x="6322394" y="2493214"/>
            <a:ext cx="3611533" cy="457727"/>
          </a:xfrm>
          <a:prstGeom prst="roundRect">
            <a:avLst>
              <a:gd name="adj" fmla="val 15046"/>
            </a:avLst>
          </a:prstGeom>
          <a:solidFill>
            <a:schemeClr val="accent3">
              <a:lumOff val="1764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컴퓨터는 제대로 된 판단을 할 수 없어서</a:t>
            </a:r>
          </a:p>
        </p:txBody>
      </p:sp>
      <p:sp>
        <p:nvSpPr>
          <p:cNvPr id="369" name="데이터가 충분하지 않아서"/>
          <p:cNvSpPr/>
          <p:nvPr/>
        </p:nvSpPr>
        <p:spPr>
          <a:xfrm>
            <a:off x="6297825" y="3113508"/>
            <a:ext cx="3660671" cy="457727"/>
          </a:xfrm>
          <a:prstGeom prst="roundRect">
            <a:avLst>
              <a:gd name="adj" fmla="val 20228"/>
            </a:avLst>
          </a:prstGeom>
          <a:solidFill>
            <a:schemeClr val="accent3">
              <a:lumOff val="1764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데이터가 충분하지 않아서</a:t>
            </a:r>
          </a:p>
        </p:txBody>
      </p:sp>
      <p:sp>
        <p:nvSpPr>
          <p:cNvPr id="370" name="직사각형"/>
          <p:cNvSpPr/>
          <p:nvPr/>
        </p:nvSpPr>
        <p:spPr>
          <a:xfrm>
            <a:off x="5991656" y="2224053"/>
            <a:ext cx="4273009" cy="2787212"/>
          </a:xfrm>
          <a:prstGeom prst="rect">
            <a:avLst/>
          </a:prstGeom>
          <a:ln w="25400">
            <a:solidFill>
              <a:schemeClr val="accent4"/>
            </a:solidFill>
            <a:custDash>
              <a:ds d="200000" sp="200000"/>
            </a:custDash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71" name="Quiz 영역"/>
          <p:cNvSpPr/>
          <p:nvPr/>
        </p:nvSpPr>
        <p:spPr>
          <a:xfrm>
            <a:off x="7844737" y="2084163"/>
            <a:ext cx="785948" cy="23774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 b="1"/>
            </a:lvl1pPr>
          </a:lstStyle>
          <a:p>
            <a:r>
              <a:rPr dirty="0"/>
              <a:t>Quiz </a:t>
            </a:r>
            <a:r>
              <a:rPr dirty="0" err="1"/>
              <a:t>영역</a:t>
            </a:r>
            <a:endParaRPr dirty="0"/>
          </a:p>
        </p:txBody>
      </p:sp>
      <p:graphicFrame>
        <p:nvGraphicFramePr>
          <p:cNvPr id="372" name="표"/>
          <p:cNvGraphicFramePr/>
          <p:nvPr/>
        </p:nvGraphicFramePr>
        <p:xfrm>
          <a:off x="3791400" y="4079420"/>
          <a:ext cx="1760016" cy="65633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80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16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실제 Label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예측 Label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16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남자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여자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3" name="실제로도 남자가 아니라서"/>
          <p:cNvSpPr/>
          <p:nvPr/>
        </p:nvSpPr>
        <p:spPr>
          <a:xfrm>
            <a:off x="6297825" y="3731886"/>
            <a:ext cx="3660671" cy="457727"/>
          </a:xfrm>
          <a:prstGeom prst="roundRect">
            <a:avLst>
              <a:gd name="adj" fmla="val 20228"/>
            </a:avLst>
          </a:prstGeom>
          <a:solidFill>
            <a:schemeClr val="accent3">
              <a:lumOff val="1764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실제로도 남자가 아니라서</a:t>
            </a:r>
          </a:p>
        </p:txBody>
      </p:sp>
      <p:sp>
        <p:nvSpPr>
          <p:cNvPr id="374" name="여자로 분류되어있는 데이터와 특징이 비슷해서"/>
          <p:cNvSpPr/>
          <p:nvPr/>
        </p:nvSpPr>
        <p:spPr>
          <a:xfrm>
            <a:off x="6297825" y="4350265"/>
            <a:ext cx="3660671" cy="457727"/>
          </a:xfrm>
          <a:prstGeom prst="roundRect">
            <a:avLst>
              <a:gd name="adj" fmla="val 20228"/>
            </a:avLst>
          </a:prstGeom>
          <a:solidFill>
            <a:schemeClr val="accent3">
              <a:lumOff val="1764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>
                <a:solidFill>
                  <a:srgbClr val="FF001C"/>
                </a:solidFill>
              </a:defRPr>
            </a:lvl1pPr>
          </a:lstStyle>
          <a:p>
            <a:r>
              <a:t>여자로 분류되어있는 데이터와 특징이 비슷해서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표 1"/>
          <p:cNvGraphicFramePr/>
          <p:nvPr/>
        </p:nvGraphicFramePr>
        <p:xfrm>
          <a:off x="253073" y="120072"/>
          <a:ext cx="11625812" cy="457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90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93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유닛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제목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C4K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FFFFFF"/>
                          </a:solidFill>
                        </a:rPr>
                        <a:t>템플릿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93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203-01-01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리스트 (List)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endParaRPr/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9_new</a:t>
                      </a:r>
                    </a:p>
                  </a:txBody>
                  <a:tcPr marL="45720" marR="45720" horzOverflow="overflow"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8" name="TextBox 2"/>
          <p:cNvSpPr txBox="1"/>
          <p:nvPr/>
        </p:nvSpPr>
        <p:spPr>
          <a:xfrm>
            <a:off x="11287635" y="164960"/>
            <a:ext cx="4428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b="1"/>
            </a:lvl1pPr>
          </a:lstStyle>
          <a:p>
            <a:r>
              <a:t>KOR</a:t>
            </a:r>
          </a:p>
        </p:txBody>
      </p:sp>
      <p:sp>
        <p:nvSpPr>
          <p:cNvPr id="379" name="직사각형 73"/>
          <p:cNvSpPr txBox="1"/>
          <p:nvPr/>
        </p:nvSpPr>
        <p:spPr>
          <a:xfrm>
            <a:off x="2079038" y="1121549"/>
            <a:ext cx="7220091" cy="52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000"/>
            </a:pPr>
            <a:r>
              <a:rPr lang="ko-KR" altLang="en-US" dirty="0"/>
              <a:t>사람이 생각하는 </a:t>
            </a:r>
            <a:r>
              <a:rPr lang="en-US" altLang="ko-KR" dirty="0"/>
              <a:t>“</a:t>
            </a:r>
            <a:r>
              <a:rPr lang="ko-KR" altLang="en-US" dirty="0"/>
              <a:t>비슷함</a:t>
            </a:r>
            <a:r>
              <a:rPr lang="en-US" altLang="ko-KR" dirty="0"/>
              <a:t>”</a:t>
            </a:r>
            <a:r>
              <a:rPr lang="ko-KR" altLang="en-US" dirty="0"/>
              <a:t>은 기준이 명확하지 않습니다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  <a:defRPr sz="1000"/>
            </a:pPr>
            <a:r>
              <a:rPr lang="ko-KR" altLang="en-US" dirty="0"/>
              <a:t>컴퓨터가 생각하는 </a:t>
            </a:r>
            <a:r>
              <a:rPr lang="ko-KR" altLang="en-US" dirty="0" err="1"/>
              <a:t>비슷함이란</a:t>
            </a:r>
            <a:r>
              <a:rPr lang="ko-KR" altLang="en-US" dirty="0"/>
              <a:t> 데이터와 </a:t>
            </a:r>
            <a:r>
              <a:rPr dirty="0" err="1"/>
              <a:t>다른</a:t>
            </a:r>
            <a:r>
              <a:rPr dirty="0"/>
              <a:t> </a:t>
            </a:r>
            <a:r>
              <a:rPr dirty="0" err="1"/>
              <a:t>데이터와의</a:t>
            </a:r>
            <a:r>
              <a:rPr dirty="0"/>
              <a:t> </a:t>
            </a:r>
            <a:r>
              <a:rPr dirty="0" err="1"/>
              <a:t>특징</a:t>
            </a:r>
            <a:r>
              <a:rPr lang="en-US" altLang="ko-KR" dirty="0"/>
              <a:t>(</a:t>
            </a:r>
            <a:r>
              <a:rPr lang="ko-KR" altLang="en-US" dirty="0"/>
              <a:t>표현하는 값</a:t>
            </a:r>
            <a:r>
              <a:rPr lang="en-US" altLang="ko-KR" dirty="0"/>
              <a:t>)</a:t>
            </a:r>
            <a:r>
              <a:rPr dirty="0"/>
              <a:t>의 </a:t>
            </a:r>
            <a:r>
              <a:rPr dirty="0" err="1"/>
              <a:t>차이가</a:t>
            </a:r>
            <a:r>
              <a:rPr dirty="0"/>
              <a:t> </a:t>
            </a:r>
            <a:r>
              <a:rPr dirty="0" err="1"/>
              <a:t>적다는</a:t>
            </a:r>
            <a:r>
              <a:rPr dirty="0"/>
              <a:t> </a:t>
            </a:r>
            <a:r>
              <a:rPr dirty="0" err="1"/>
              <a:t>것을</a:t>
            </a:r>
            <a:r>
              <a:rPr dirty="0"/>
              <a:t> </a:t>
            </a:r>
            <a:r>
              <a:rPr dirty="0" err="1"/>
              <a:t>의미합니다</a:t>
            </a:r>
            <a:r>
              <a:rPr dirty="0"/>
              <a:t>.</a:t>
            </a:r>
          </a:p>
        </p:txBody>
      </p:sp>
      <p:sp>
        <p:nvSpPr>
          <p:cNvPr id="380" name="직사각형 74"/>
          <p:cNvSpPr txBox="1"/>
          <p:nvPr/>
        </p:nvSpPr>
        <p:spPr>
          <a:xfrm>
            <a:off x="2072377" y="768634"/>
            <a:ext cx="132384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데이터의 비슷함</a:t>
            </a:r>
          </a:p>
        </p:txBody>
      </p:sp>
      <p:grpSp>
        <p:nvGrpSpPr>
          <p:cNvPr id="384" name="그룹 78"/>
          <p:cNvGrpSpPr/>
          <p:nvPr/>
        </p:nvGrpSpPr>
        <p:grpSpPr>
          <a:xfrm>
            <a:off x="11485933" y="865870"/>
            <a:ext cx="429897" cy="133005"/>
            <a:chOff x="0" y="0"/>
            <a:chExt cx="429895" cy="133003"/>
          </a:xfrm>
        </p:grpSpPr>
        <p:sp>
          <p:nvSpPr>
            <p:cNvPr id="381" name="타원 79"/>
            <p:cNvSpPr/>
            <p:nvPr/>
          </p:nvSpPr>
          <p:spPr>
            <a:xfrm>
              <a:off x="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타원 80"/>
            <p:cNvSpPr/>
            <p:nvPr/>
          </p:nvSpPr>
          <p:spPr>
            <a:xfrm>
              <a:off x="152690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타원 81"/>
            <p:cNvSpPr/>
            <p:nvPr/>
          </p:nvSpPr>
          <p:spPr>
            <a:xfrm>
              <a:off x="301811" y="0"/>
              <a:ext cx="128085" cy="13300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01" name="그룹 86"/>
          <p:cNvGrpSpPr/>
          <p:nvPr/>
        </p:nvGrpSpPr>
        <p:grpSpPr>
          <a:xfrm>
            <a:off x="1857073" y="6503606"/>
            <a:ext cx="10155006" cy="329072"/>
            <a:chOff x="0" y="0"/>
            <a:chExt cx="10155004" cy="329070"/>
          </a:xfrm>
        </p:grpSpPr>
        <p:grpSp>
          <p:nvGrpSpPr>
            <p:cNvPr id="399" name="그룹 87"/>
            <p:cNvGrpSpPr/>
            <p:nvPr/>
          </p:nvGrpSpPr>
          <p:grpSpPr>
            <a:xfrm>
              <a:off x="-1" y="0"/>
              <a:ext cx="10155006" cy="329071"/>
              <a:chOff x="0" y="0"/>
              <a:chExt cx="10155004" cy="329070"/>
            </a:xfrm>
          </p:grpSpPr>
          <p:grpSp>
            <p:nvGrpSpPr>
              <p:cNvPr id="397" name="그룹 89"/>
              <p:cNvGrpSpPr/>
              <p:nvPr/>
            </p:nvGrpSpPr>
            <p:grpSpPr>
              <a:xfrm>
                <a:off x="-1" y="0"/>
                <a:ext cx="10155006" cy="329071"/>
                <a:chOff x="0" y="0"/>
                <a:chExt cx="10155004" cy="329070"/>
              </a:xfrm>
            </p:grpSpPr>
            <p:grpSp>
              <p:nvGrpSpPr>
                <p:cNvPr id="395" name="그룹 91"/>
                <p:cNvGrpSpPr/>
                <p:nvPr/>
              </p:nvGrpSpPr>
              <p:grpSpPr>
                <a:xfrm>
                  <a:off x="-1" y="0"/>
                  <a:ext cx="10155006" cy="329071"/>
                  <a:chOff x="0" y="0"/>
                  <a:chExt cx="10155004" cy="329070"/>
                </a:xfrm>
              </p:grpSpPr>
              <p:sp>
                <p:nvSpPr>
                  <p:cNvPr id="385" name="직사각형 93"/>
                  <p:cNvSpPr/>
                  <p:nvPr/>
                </p:nvSpPr>
                <p:spPr>
                  <a:xfrm>
                    <a:off x="-1" y="0"/>
                    <a:ext cx="10155006" cy="329071"/>
                  </a:xfrm>
                  <a:prstGeom prst="rect">
                    <a:avLst/>
                  </a:prstGeom>
                  <a:solidFill>
                    <a:srgbClr val="F2F2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389" name="실행 단추: 뒤로 또는 앞으로 이동 25">
                    <a:hlinkClick r:id="" action="ppaction://hlinkshowjump?jump=previousslide"/>
                  </p:cNvPr>
                  <p:cNvGrpSpPr/>
                  <p:nvPr/>
                </p:nvGrpSpPr>
                <p:grpSpPr>
                  <a:xfrm>
                    <a:off x="957399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386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87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1080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88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700" y="10800"/>
                          </a:moveTo>
                          <a:lnTo>
                            <a:pt x="18900" y="3206"/>
                          </a:lnTo>
                          <a:lnTo>
                            <a:pt x="18900" y="18394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393" name="실행 단추: 앞으로 또는 다음으로 이동 26">
                    <a:hlinkClick r:id="" action="ppaction://hlinkshowjump?jump=nextslide"/>
                  </p:cNvPr>
                  <p:cNvGrpSpPr/>
                  <p:nvPr/>
                </p:nvGrpSpPr>
                <p:grpSpPr>
                  <a:xfrm>
                    <a:off x="9818370" y="42119"/>
                    <a:ext cx="191169" cy="203915"/>
                    <a:chOff x="0" y="0"/>
                    <a:chExt cx="191168" cy="203914"/>
                  </a:xfrm>
                </p:grpSpPr>
                <p:sp>
                  <p:nvSpPr>
                    <p:cNvPr id="390" name="직사각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391" name="삼각형"/>
                    <p:cNvSpPr/>
                    <p:nvPr/>
                  </p:nvSpPr>
                  <p:spPr>
                    <a:xfrm>
                      <a:off x="23896" y="30269"/>
                      <a:ext cx="143376" cy="14337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0800"/>
                          </a:moveTo>
                          <a:lnTo>
                            <a:pt x="0" y="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40000"/>
                      </a:srgb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392" name="도형"/>
                    <p:cNvSpPr/>
                    <p:nvPr/>
                  </p:nvSpPr>
                  <p:spPr>
                    <a:xfrm>
                      <a:off x="-1" y="-1"/>
                      <a:ext cx="191170" cy="20391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8900" y="10800"/>
                          </a:moveTo>
                          <a:lnTo>
                            <a:pt x="2700" y="18394"/>
                          </a:lnTo>
                          <a:lnTo>
                            <a:pt x="2700" y="3206"/>
                          </a:lnTo>
                          <a:close/>
                          <a:moveTo>
                            <a:pt x="0" y="0"/>
                          </a:moveTo>
                          <a:lnTo>
                            <a:pt x="21600" y="0"/>
                          </a:lnTo>
                          <a:lnTo>
                            <a:pt x="21600" y="21600"/>
                          </a:ln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flat">
                      <a:solidFill>
                        <a:srgbClr val="80808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 algn="ctr">
                        <a:defRPr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394" name="TextBox 96"/>
                  <p:cNvSpPr txBox="1"/>
                  <p:nvPr/>
                </p:nvSpPr>
                <p:spPr>
                  <a:xfrm>
                    <a:off x="9155496" y="82521"/>
                    <a:ext cx="263361" cy="127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 algn="ctr">
                      <a:defRPr sz="9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t>1/22</a:t>
                    </a:r>
                  </a:p>
                </p:txBody>
              </p:sp>
            </p:grpSp>
            <p:pic>
              <p:nvPicPr>
                <p:cNvPr id="396" name="그림 92" descr="그림 92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437095" y="11418"/>
                  <a:ext cx="323882" cy="2908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398" name="그림 90" descr="그림 9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33135" y="92092"/>
                <a:ext cx="132692" cy="1326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00" name="그림 88" descr="그림 8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967" y="20431"/>
              <a:ext cx="282585" cy="27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8" name="그룹 99"/>
          <p:cNvGrpSpPr/>
          <p:nvPr/>
        </p:nvGrpSpPr>
        <p:grpSpPr>
          <a:xfrm>
            <a:off x="1964926" y="5622901"/>
            <a:ext cx="9839763" cy="791513"/>
            <a:chOff x="0" y="0"/>
            <a:chExt cx="9839762" cy="791512"/>
          </a:xfrm>
        </p:grpSpPr>
        <p:sp>
          <p:nvSpPr>
            <p:cNvPr id="402" name="모서리가 둥근 직사각형 124"/>
            <p:cNvSpPr/>
            <p:nvPr/>
          </p:nvSpPr>
          <p:spPr>
            <a:xfrm>
              <a:off x="0" y="-1"/>
              <a:ext cx="9839763" cy="791514"/>
            </a:xfrm>
            <a:prstGeom prst="roundRect">
              <a:avLst>
                <a:gd name="adj" fmla="val 3471"/>
              </a:avLst>
            </a:prstGeom>
            <a:solidFill>
              <a:srgbClr val="FFFFFF"/>
            </a:solidFill>
            <a:ln w="19050" cap="flat">
              <a:solidFill>
                <a:srgbClr val="4DC2D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TextBox 101"/>
            <p:cNvSpPr txBox="1"/>
            <p:nvPr/>
          </p:nvSpPr>
          <p:spPr>
            <a:xfrm>
              <a:off x="890771" y="212612"/>
              <a:ext cx="8347145" cy="392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000"/>
              </a:pPr>
              <a:r>
                <a:rPr dirty="0" err="1"/>
                <a:t>휴대폰의</a:t>
              </a:r>
              <a:r>
                <a:rPr dirty="0"/>
                <a:t> </a:t>
              </a:r>
              <a:r>
                <a:rPr dirty="0" err="1"/>
                <a:t>지문인식</a:t>
              </a:r>
              <a:r>
                <a:rPr dirty="0"/>
                <a:t> </a:t>
              </a:r>
              <a:r>
                <a:rPr dirty="0" err="1"/>
                <a:t>또는</a:t>
              </a:r>
              <a:r>
                <a:rPr dirty="0"/>
                <a:t> </a:t>
              </a:r>
              <a:r>
                <a:rPr dirty="0" err="1"/>
                <a:t>안면인식은</a:t>
              </a:r>
              <a:r>
                <a:rPr dirty="0"/>
                <a:t> </a:t>
              </a:r>
              <a:r>
                <a:rPr dirty="0" err="1"/>
                <a:t>처음에</a:t>
              </a:r>
              <a:r>
                <a:rPr dirty="0"/>
                <a:t> </a:t>
              </a:r>
              <a:r>
                <a:rPr dirty="0" err="1"/>
                <a:t>설정한</a:t>
              </a:r>
              <a:r>
                <a:rPr dirty="0"/>
                <a:t> </a:t>
              </a:r>
              <a:r>
                <a:rPr dirty="0" err="1"/>
                <a:t>지문</a:t>
              </a:r>
              <a:r>
                <a:rPr dirty="0"/>
                <a:t> </a:t>
              </a:r>
              <a:r>
                <a:rPr dirty="0" err="1"/>
                <a:t>또는</a:t>
              </a:r>
              <a:r>
                <a:rPr dirty="0"/>
                <a:t> </a:t>
              </a:r>
              <a:r>
                <a:rPr dirty="0" err="1"/>
                <a:t>얼굴이랑</a:t>
              </a:r>
              <a:r>
                <a:rPr dirty="0"/>
                <a:t> </a:t>
              </a:r>
              <a:r>
                <a:rPr dirty="0" err="1"/>
                <a:t>잠금을</a:t>
              </a:r>
              <a:r>
                <a:rPr dirty="0"/>
                <a:t> </a:t>
              </a:r>
              <a:r>
                <a:rPr dirty="0" err="1"/>
                <a:t>풀려는</a:t>
              </a:r>
              <a:r>
                <a:rPr dirty="0"/>
                <a:t> </a:t>
              </a:r>
              <a:r>
                <a:rPr dirty="0" err="1"/>
                <a:t>얼굴과</a:t>
              </a:r>
              <a:r>
                <a:rPr dirty="0"/>
                <a:t> </a:t>
              </a:r>
              <a:r>
                <a:rPr dirty="0" err="1"/>
                <a:t>얼마나</a:t>
              </a:r>
              <a:r>
                <a:rPr dirty="0"/>
                <a:t> </a:t>
              </a:r>
              <a:r>
                <a:rPr dirty="0" err="1"/>
                <a:t>일치하는지를</a:t>
              </a:r>
              <a:r>
                <a:rPr dirty="0"/>
                <a:t> </a:t>
              </a:r>
              <a:r>
                <a:rPr dirty="0" err="1"/>
                <a:t>판단하여</a:t>
              </a:r>
              <a:r>
                <a:rPr dirty="0"/>
                <a:t> </a:t>
              </a:r>
              <a:r>
                <a:rPr dirty="0" err="1"/>
                <a:t>잠금을</a:t>
              </a:r>
              <a:r>
                <a:rPr dirty="0"/>
                <a:t> </a:t>
              </a:r>
              <a:r>
                <a:rPr dirty="0" err="1"/>
                <a:t>해제해요</a:t>
              </a:r>
              <a:r>
                <a:rPr dirty="0"/>
                <a:t>. </a:t>
              </a:r>
            </a:p>
            <a:p>
              <a:pPr>
                <a:defRPr sz="1000"/>
              </a:pP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일란성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쌍둥이의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경우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안면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인식으로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걸려있는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잠금장치를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해제할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수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있다고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 </a:t>
              </a:r>
              <a:r>
                <a:rPr dirty="0" err="1">
                  <a:latin typeface="나눔고딕"/>
                  <a:ea typeface="나눔고딕"/>
                  <a:cs typeface="나눔고딕"/>
                  <a:sym typeface="나눔고딕"/>
                </a:rPr>
                <a:t>해요</a:t>
              </a:r>
              <a:r>
                <a:rPr dirty="0">
                  <a:latin typeface="나눔고딕"/>
                  <a:ea typeface="나눔고딕"/>
                  <a:cs typeface="나눔고딕"/>
                  <a:sym typeface="나눔고딕"/>
                </a:rPr>
                <a:t>. </a:t>
              </a:r>
            </a:p>
          </p:txBody>
        </p:sp>
        <p:grpSp>
          <p:nvGrpSpPr>
            <p:cNvPr id="406" name="그룹 102"/>
            <p:cNvGrpSpPr/>
            <p:nvPr/>
          </p:nvGrpSpPr>
          <p:grpSpPr>
            <a:xfrm>
              <a:off x="176374" y="80773"/>
              <a:ext cx="629351" cy="707035"/>
              <a:chOff x="0" y="0"/>
              <a:chExt cx="629349" cy="707034"/>
            </a:xfrm>
          </p:grpSpPr>
          <p:pic>
            <p:nvPicPr>
              <p:cNvPr id="404" name="그림 104" descr="그림 104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38940"/>
              <a:stretch>
                <a:fillRect/>
              </a:stretch>
            </p:blipFill>
            <p:spPr>
              <a:xfrm>
                <a:off x="0" y="0"/>
                <a:ext cx="575129" cy="418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05" name="TextBox 105"/>
              <p:cNvSpPr txBox="1"/>
              <p:nvPr/>
            </p:nvSpPr>
            <p:spPr>
              <a:xfrm>
                <a:off x="75167" y="374294"/>
                <a:ext cx="55418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600"/>
                </a:lvl1pPr>
              </a:lstStyle>
              <a:p>
                <a:r>
                  <a:t>OO</a:t>
                </a:r>
              </a:p>
            </p:txBody>
          </p:sp>
        </p:grpSp>
        <p:pic>
          <p:nvPicPr>
            <p:cNvPr id="407" name="그림 103" descr="그림 103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20220"/>
            <a:stretch>
              <a:fillRect/>
            </a:stretch>
          </p:blipFill>
          <p:spPr>
            <a:xfrm>
              <a:off x="9615078" y="166933"/>
              <a:ext cx="144379" cy="483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1" name="그룹 67"/>
          <p:cNvGrpSpPr/>
          <p:nvPr/>
        </p:nvGrpSpPr>
        <p:grpSpPr>
          <a:xfrm>
            <a:off x="253073" y="686378"/>
            <a:ext cx="1668056" cy="423949"/>
            <a:chOff x="0" y="0"/>
            <a:chExt cx="1668055" cy="423948"/>
          </a:xfrm>
        </p:grpSpPr>
        <p:sp>
          <p:nvSpPr>
            <p:cNvPr id="409" name="직사각형 68"/>
            <p:cNvSpPr/>
            <p:nvPr/>
          </p:nvSpPr>
          <p:spPr>
            <a:xfrm>
              <a:off x="0" y="0"/>
              <a:ext cx="1668056" cy="423949"/>
            </a:xfrm>
            <a:prstGeom prst="rect">
              <a:avLst/>
            </a:prstGeom>
            <a:solidFill>
              <a:srgbClr val="4DC2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0" name="TextBox 69"/>
            <p:cNvSpPr/>
            <p:nvPr/>
          </p:nvSpPr>
          <p:spPr>
            <a:xfrm>
              <a:off x="27536" y="10679"/>
              <a:ext cx="161298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8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Chapter ?.</a:t>
              </a:r>
            </a:p>
            <a:p>
              <a:pPr>
                <a:lnSpc>
                  <a:spcPct val="150000"/>
                </a:lnSpc>
                <a:defRPr sz="1000" b="1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전학생의 성별은 무엇일까?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CF70AA5-6C6B-435E-8B27-2F8CA21B7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918" y="1802414"/>
            <a:ext cx="4640526" cy="29013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3ED0C2-C97F-4FE1-A857-C7C1F2EEE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1066" y="1790015"/>
            <a:ext cx="4672953" cy="2913773"/>
          </a:xfrm>
          <a:prstGeom prst="rect">
            <a:avLst/>
          </a:prstGeom>
        </p:spPr>
      </p:pic>
      <p:sp>
        <p:nvSpPr>
          <p:cNvPr id="67" name="TextBox 101">
            <a:extLst>
              <a:ext uri="{FF2B5EF4-FFF2-40B4-BE49-F238E27FC236}">
                <a16:creationId xmlns:a16="http://schemas.microsoft.com/office/drawing/2014/main" id="{821A4F8D-A835-4F64-84A8-28A9B2339570}"/>
              </a:ext>
            </a:extLst>
          </p:cNvPr>
          <p:cNvSpPr txBox="1"/>
          <p:nvPr/>
        </p:nvSpPr>
        <p:spPr>
          <a:xfrm>
            <a:off x="3817894" y="4963290"/>
            <a:ext cx="613382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1000"/>
            </a:pP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사람이 보았을 때에 </a:t>
            </a: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kai</a:t>
            </a: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와 </a:t>
            </a:r>
            <a:r>
              <a:rPr lang="en-US" altLang="ko-KR" dirty="0" err="1">
                <a:latin typeface="나눔고딕"/>
                <a:ea typeface="나눔고딕"/>
                <a:cs typeface="나눔고딕"/>
                <a:sym typeface="나눔고딕"/>
              </a:rPr>
              <a:t>jen</a:t>
            </a: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은 비슷하다고 생각하고</a:t>
            </a: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, </a:t>
            </a: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풍선과 </a:t>
            </a:r>
            <a:r>
              <a:rPr lang="ko-KR" altLang="en-US" dirty="0" err="1">
                <a:latin typeface="나눔고딕"/>
                <a:ea typeface="나눔고딕"/>
                <a:cs typeface="나눔고딕"/>
                <a:sym typeface="나눔고딕"/>
              </a:rPr>
              <a:t>빈백</a:t>
            </a: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 소파는 비슷하지 않다고 생각할 수 있습니다</a:t>
            </a: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.</a:t>
            </a:r>
          </a:p>
          <a:p>
            <a:pPr>
              <a:defRPr sz="1000"/>
            </a:pP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하지만 컴퓨터의 입장에서는 </a:t>
            </a: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kai</a:t>
            </a: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와 </a:t>
            </a:r>
            <a:r>
              <a:rPr lang="en-US" altLang="ko-KR" dirty="0" err="1">
                <a:latin typeface="나눔고딕"/>
                <a:ea typeface="나눔고딕"/>
                <a:cs typeface="나눔고딕"/>
                <a:sym typeface="나눔고딕"/>
              </a:rPr>
              <a:t>jen</a:t>
            </a: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은 비슷하지 않고</a:t>
            </a: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, </a:t>
            </a: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풍선과 </a:t>
            </a:r>
            <a:r>
              <a:rPr lang="ko-KR" altLang="en-US" dirty="0" err="1">
                <a:latin typeface="나눔고딕"/>
                <a:ea typeface="나눔고딕"/>
                <a:cs typeface="나눔고딕"/>
                <a:sym typeface="나눔고딕"/>
              </a:rPr>
              <a:t>빈백</a:t>
            </a: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 소파는 비슷하다고 판단할 수 있습니다</a:t>
            </a: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.</a:t>
            </a:r>
          </a:p>
        </p:txBody>
      </p:sp>
      <p:sp>
        <p:nvSpPr>
          <p:cNvPr id="68" name="Machine Learning…">
            <a:extLst>
              <a:ext uri="{FF2B5EF4-FFF2-40B4-BE49-F238E27FC236}">
                <a16:creationId xmlns:a16="http://schemas.microsoft.com/office/drawing/2014/main" id="{C60F53E6-DD3F-44A8-A2D7-7A632C15F689}"/>
              </a:ext>
            </a:extLst>
          </p:cNvPr>
          <p:cNvSpPr txBox="1"/>
          <p:nvPr/>
        </p:nvSpPr>
        <p:spPr>
          <a:xfrm>
            <a:off x="230952" y="2790476"/>
            <a:ext cx="119199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">
                <a:solidFill>
                  <a:srgbClr val="FF001C"/>
                </a:solidFill>
              </a:defRPr>
            </a:pPr>
            <a:r>
              <a:rPr lang="en-US" b="1" dirty="0"/>
              <a:t>AI4K12 Big</a:t>
            </a:r>
            <a:r>
              <a:rPr lang="ko-KR" altLang="en-US" b="1" dirty="0"/>
              <a:t> </a:t>
            </a:r>
            <a:r>
              <a:rPr lang="en-US" altLang="ko-KR" b="1" dirty="0"/>
              <a:t>Idea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endParaRPr lang="en-US" b="1" dirty="0"/>
          </a:p>
          <a:p>
            <a:pPr>
              <a:defRPr sz="1000">
                <a:solidFill>
                  <a:srgbClr val="FF001C"/>
                </a:solidFill>
              </a:defRPr>
            </a:pPr>
            <a:r>
              <a:rPr lang="en-US" dirty="0"/>
              <a:t>3-5, Sensing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E6D837-5FA3-40F2-888B-04A27935EB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952" y="1322777"/>
            <a:ext cx="1695003" cy="1420423"/>
          </a:xfrm>
          <a:prstGeom prst="rect">
            <a:avLst/>
          </a:prstGeom>
        </p:spPr>
      </p:pic>
      <p:sp>
        <p:nvSpPr>
          <p:cNvPr id="70" name="윤리 / 사회적 영향">
            <a:extLst>
              <a:ext uri="{FF2B5EF4-FFF2-40B4-BE49-F238E27FC236}">
                <a16:creationId xmlns:a16="http://schemas.microsoft.com/office/drawing/2014/main" id="{CC86380C-58F1-44CE-AAEB-792AD236B0A0}"/>
              </a:ext>
            </a:extLst>
          </p:cNvPr>
          <p:cNvSpPr txBox="1"/>
          <p:nvPr/>
        </p:nvSpPr>
        <p:spPr>
          <a:xfrm>
            <a:off x="227951" y="3629055"/>
            <a:ext cx="906656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000">
                <a:solidFill>
                  <a:srgbClr val="FF001C"/>
                </a:solidFill>
              </a:defRPr>
            </a:lvl1pPr>
          </a:lstStyle>
          <a:p>
            <a:r>
              <a:rPr lang="ko-KR" altLang="en-US" dirty="0"/>
              <a:t>컴퓨터의 시각</a:t>
            </a:r>
            <a:endParaRPr dirty="0"/>
          </a:p>
        </p:txBody>
      </p:sp>
      <p:sp>
        <p:nvSpPr>
          <p:cNvPr id="71" name="Machine Learning…">
            <a:extLst>
              <a:ext uri="{FF2B5EF4-FFF2-40B4-BE49-F238E27FC236}">
                <a16:creationId xmlns:a16="http://schemas.microsoft.com/office/drawing/2014/main" id="{F92BAE7F-BE39-494C-987E-0D0277A07E7C}"/>
              </a:ext>
            </a:extLst>
          </p:cNvPr>
          <p:cNvSpPr txBox="1"/>
          <p:nvPr/>
        </p:nvSpPr>
        <p:spPr>
          <a:xfrm>
            <a:off x="251662" y="3228945"/>
            <a:ext cx="159434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">
                <a:solidFill>
                  <a:srgbClr val="FF001C"/>
                </a:solidFill>
              </a:defRPr>
            </a:pPr>
            <a:r>
              <a:rPr lang="en-US" b="1" dirty="0"/>
              <a:t>AI4K12 Big</a:t>
            </a:r>
            <a:r>
              <a:rPr lang="ko-KR" altLang="en-US" b="1" dirty="0"/>
              <a:t> </a:t>
            </a:r>
            <a:r>
              <a:rPr lang="en-US" altLang="ko-KR" b="1" dirty="0"/>
              <a:t>Idea</a:t>
            </a:r>
            <a:r>
              <a:rPr lang="ko-KR" altLang="en-US" b="1" dirty="0"/>
              <a:t> </a:t>
            </a:r>
            <a:r>
              <a:rPr lang="en-US" altLang="ko-KR" b="1" dirty="0"/>
              <a:t>3</a:t>
            </a:r>
            <a:endParaRPr lang="en-US" b="1" dirty="0"/>
          </a:p>
          <a:p>
            <a:pPr>
              <a:defRPr sz="1000">
                <a:solidFill>
                  <a:srgbClr val="FF001C"/>
                </a:solidFill>
              </a:defRPr>
            </a:pPr>
            <a:r>
              <a:rPr lang="en-US" dirty="0"/>
              <a:t>3-5, Humans vs Machines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6678</Words>
  <Application>Microsoft Office PowerPoint</Application>
  <PresentationFormat>와이드스크린</PresentationFormat>
  <Paragraphs>2180</Paragraphs>
  <Slides>43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나눔고딕</vt:lpstr>
      <vt:lpstr>맑은 고딕</vt:lpstr>
      <vt:lpstr>맑은 고딕 (본문)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50</cp:revision>
  <dcterms:modified xsi:type="dcterms:W3CDTF">2021-02-03T04:54:03Z</dcterms:modified>
</cp:coreProperties>
</file>